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616" r:id="rId6"/>
    <p:sldId id="258" r:id="rId7"/>
    <p:sldId id="617" r:id="rId8"/>
    <p:sldId id="618" r:id="rId9"/>
    <p:sldId id="619" r:id="rId10"/>
    <p:sldId id="260" r:id="rId11"/>
    <p:sldId id="615" r:id="rId12"/>
    <p:sldId id="262" r:id="rId1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9B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95" autoAdjust="0"/>
    <p:restoredTop sz="60451" autoAdjust="0"/>
  </p:normalViewPr>
  <p:slideViewPr>
    <p:cSldViewPr snapToGrid="0">
      <p:cViewPr varScale="1">
        <p:scale>
          <a:sx n="65" d="100"/>
          <a:sy n="65" d="100"/>
        </p:scale>
        <p:origin x="2352" y="78"/>
      </p:cViewPr>
      <p:guideLst/>
    </p:cSldViewPr>
  </p:slideViewPr>
  <p:notesTextViewPr>
    <p:cViewPr>
      <p:scale>
        <a:sx n="3" d="2"/>
        <a:sy n="3" d="2"/>
      </p:scale>
      <p:origin x="0" y="0"/>
    </p:cViewPr>
  </p:notesTextViewPr>
  <p:notesViewPr>
    <p:cSldViewPr snapToGrid="0">
      <p:cViewPr>
        <p:scale>
          <a:sx n="150" d="100"/>
          <a:sy n="150" d="100"/>
        </p:scale>
        <p:origin x="2394" y="-19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ff, Amy L CIV NG NDARNG (USA)" userId="ce7d65b2-9973-484f-82ef-7dd27710cb74" providerId="ADAL" clId="{862237D9-13F7-4C0B-B0E5-1470EB9E40D4}"/>
    <pc:docChg chg="custSel addSld delSld modSld modNotesMaster">
      <pc:chgData name="Ruff, Amy L CIV NG NDARNG (USA)" userId="ce7d65b2-9973-484f-82ef-7dd27710cb74" providerId="ADAL" clId="{862237D9-13F7-4C0B-B0E5-1470EB9E40D4}" dt="2025-06-05T17:34:04.383" v="10591" actId="14100"/>
      <pc:docMkLst>
        <pc:docMk/>
      </pc:docMkLst>
      <pc:sldChg chg="modSp mod modNotes modNotesTx">
        <pc:chgData name="Ruff, Amy L CIV NG NDARNG (USA)" userId="ce7d65b2-9973-484f-82ef-7dd27710cb74" providerId="ADAL" clId="{862237D9-13F7-4C0B-B0E5-1470EB9E40D4}" dt="2025-06-05T17:27:46.701" v="10589" actId="20577"/>
        <pc:sldMkLst>
          <pc:docMk/>
          <pc:sldMk cId="1283890675" sldId="256"/>
        </pc:sldMkLst>
        <pc:spChg chg="mod">
          <ac:chgData name="Ruff, Amy L CIV NG NDARNG (USA)" userId="ce7d65b2-9973-484f-82ef-7dd27710cb74" providerId="ADAL" clId="{862237D9-13F7-4C0B-B0E5-1470EB9E40D4}" dt="2025-05-22T15:54:26.070" v="10033" actId="20577"/>
          <ac:spMkLst>
            <pc:docMk/>
            <pc:sldMk cId="1283890675" sldId="256"/>
            <ac:spMk id="7" creationId="{AFFB7499-1138-BD01-4C43-5AC9C2C71FA2}"/>
          </ac:spMkLst>
        </pc:spChg>
      </pc:sldChg>
      <pc:sldChg chg="addSp delSp modSp mod modNotes modNotesTx">
        <pc:chgData name="Ruff, Amy L CIV NG NDARNG (USA)" userId="ce7d65b2-9973-484f-82ef-7dd27710cb74" providerId="ADAL" clId="{862237D9-13F7-4C0B-B0E5-1470EB9E40D4}" dt="2025-06-05T17:31:19.954" v="10590" actId="14100"/>
        <pc:sldMkLst>
          <pc:docMk/>
          <pc:sldMk cId="2306466941" sldId="258"/>
        </pc:sldMkLst>
        <pc:picChg chg="add mod">
          <ac:chgData name="Ruff, Amy L CIV NG NDARNG (USA)" userId="ce7d65b2-9973-484f-82ef-7dd27710cb74" providerId="ADAL" clId="{862237D9-13F7-4C0B-B0E5-1470EB9E40D4}" dt="2025-05-22T13:44:18.006" v="1976" actId="1076"/>
          <ac:picMkLst>
            <pc:docMk/>
            <pc:sldMk cId="2306466941" sldId="258"/>
            <ac:picMk id="8" creationId="{8D8DFFB4-9AB7-E55B-7230-81568C252697}"/>
          </ac:picMkLst>
        </pc:picChg>
      </pc:sldChg>
      <pc:sldChg chg="del">
        <pc:chgData name="Ruff, Amy L CIV NG NDARNG (USA)" userId="ce7d65b2-9973-484f-82ef-7dd27710cb74" providerId="ADAL" clId="{862237D9-13F7-4C0B-B0E5-1470EB9E40D4}" dt="2025-05-22T13:30:10.058" v="842" actId="47"/>
        <pc:sldMkLst>
          <pc:docMk/>
          <pc:sldMk cId="1327747762" sldId="259"/>
        </pc:sldMkLst>
      </pc:sldChg>
      <pc:sldChg chg="addSp delSp modSp mod modAnim modNotes modNotesTx">
        <pc:chgData name="Ruff, Amy L CIV NG NDARNG (USA)" userId="ce7d65b2-9973-484f-82ef-7dd27710cb74" providerId="ADAL" clId="{862237D9-13F7-4C0B-B0E5-1470EB9E40D4}" dt="2025-06-05T17:34:04.383" v="10591" actId="14100"/>
        <pc:sldMkLst>
          <pc:docMk/>
          <pc:sldMk cId="767943638" sldId="260"/>
        </pc:sldMkLst>
        <pc:picChg chg="add mod">
          <ac:chgData name="Ruff, Amy L CIV NG NDARNG (USA)" userId="ce7d65b2-9973-484f-82ef-7dd27710cb74" providerId="ADAL" clId="{862237D9-13F7-4C0B-B0E5-1470EB9E40D4}" dt="2025-05-23T12:22:56.063" v="10552" actId="1076"/>
          <ac:picMkLst>
            <pc:docMk/>
            <pc:sldMk cId="767943638" sldId="260"/>
            <ac:picMk id="3" creationId="{238B6255-9E60-D18D-79FE-1B1D52AA6466}"/>
          </ac:picMkLst>
        </pc:picChg>
      </pc:sldChg>
      <pc:sldChg chg="modNotes">
        <pc:chgData name="Ruff, Amy L CIV NG NDARNG (USA)" userId="ce7d65b2-9973-484f-82ef-7dd27710cb74" providerId="ADAL" clId="{862237D9-13F7-4C0B-B0E5-1470EB9E40D4}" dt="2025-05-22T15:51:19.855" v="9936"/>
        <pc:sldMkLst>
          <pc:docMk/>
          <pc:sldMk cId="3554443455" sldId="616"/>
        </pc:sldMkLst>
      </pc:sldChg>
      <pc:sldChg chg="addSp delSp modSp add mod modNotes modNotesTx">
        <pc:chgData name="Ruff, Amy L CIV NG NDARNG (USA)" userId="ce7d65b2-9973-484f-82ef-7dd27710cb74" providerId="ADAL" clId="{862237D9-13F7-4C0B-B0E5-1470EB9E40D4}" dt="2025-05-22T16:01:09.808" v="10319" actId="20577"/>
        <pc:sldMkLst>
          <pc:docMk/>
          <pc:sldMk cId="542739863" sldId="617"/>
        </pc:sldMkLst>
        <pc:picChg chg="add mod">
          <ac:chgData name="Ruff, Amy L CIV NG NDARNG (USA)" userId="ce7d65b2-9973-484f-82ef-7dd27710cb74" providerId="ADAL" clId="{862237D9-13F7-4C0B-B0E5-1470EB9E40D4}" dt="2025-05-22T14:11:40.348" v="2426" actId="14100"/>
          <ac:picMkLst>
            <pc:docMk/>
            <pc:sldMk cId="542739863" sldId="617"/>
            <ac:picMk id="7" creationId="{E66F2689-3C6E-9098-A5E4-823478CC0613}"/>
          </ac:picMkLst>
        </pc:picChg>
      </pc:sldChg>
      <pc:sldChg chg="add del">
        <pc:chgData name="Ruff, Amy L CIV NG NDARNG (USA)" userId="ce7d65b2-9973-484f-82ef-7dd27710cb74" providerId="ADAL" clId="{862237D9-13F7-4C0B-B0E5-1470EB9E40D4}" dt="2025-05-22T14:12:14.171" v="2428" actId="47"/>
        <pc:sldMkLst>
          <pc:docMk/>
          <pc:sldMk cId="1150337362" sldId="618"/>
        </pc:sldMkLst>
      </pc:sldChg>
      <pc:sldChg chg="addSp delSp modSp new mod modShow modNotes modNotesTx">
        <pc:chgData name="Ruff, Amy L CIV NG NDARNG (USA)" userId="ce7d65b2-9973-484f-82ef-7dd27710cb74" providerId="ADAL" clId="{862237D9-13F7-4C0B-B0E5-1470EB9E40D4}" dt="2025-05-22T16:02:44.590" v="10352" actId="20577"/>
        <pc:sldMkLst>
          <pc:docMk/>
          <pc:sldMk cId="2182767323" sldId="618"/>
        </pc:sldMkLst>
        <pc:spChg chg="add mod">
          <ac:chgData name="Ruff, Amy L CIV NG NDARNG (USA)" userId="ce7d65b2-9973-484f-82ef-7dd27710cb74" providerId="ADAL" clId="{862237D9-13F7-4C0B-B0E5-1470EB9E40D4}" dt="2025-05-22T15:46:21.517" v="9881" actId="1076"/>
          <ac:spMkLst>
            <pc:docMk/>
            <pc:sldMk cId="2182767323" sldId="618"/>
            <ac:spMk id="5" creationId="{EAA86098-F6A5-88A2-7732-A94204D5B8EC}"/>
          </ac:spMkLst>
        </pc:spChg>
      </pc:sldChg>
      <pc:sldChg chg="add del">
        <pc:chgData name="Ruff, Amy L CIV NG NDARNG (USA)" userId="ce7d65b2-9973-484f-82ef-7dd27710cb74" providerId="ADAL" clId="{862237D9-13F7-4C0B-B0E5-1470EB9E40D4}" dt="2025-05-22T14:12:11.889" v="2427" actId="47"/>
        <pc:sldMkLst>
          <pc:docMk/>
          <pc:sldMk cId="150256111" sldId="619"/>
        </pc:sldMkLst>
      </pc:sldChg>
      <pc:sldChg chg="add modNotes modNotesTx">
        <pc:chgData name="Ruff, Amy L CIV NG NDARNG (USA)" userId="ce7d65b2-9973-484f-82ef-7dd27710cb74" providerId="ADAL" clId="{862237D9-13F7-4C0B-B0E5-1470EB9E40D4}" dt="2025-05-22T16:05:50.761" v="10364" actId="20577"/>
        <pc:sldMkLst>
          <pc:docMk/>
          <pc:sldMk cId="1473254359" sldId="619"/>
        </pc:sldMkLst>
      </pc:sldChg>
      <pc:sldChg chg="add del">
        <pc:chgData name="Ruff, Amy L CIV NG NDARNG (USA)" userId="ce7d65b2-9973-484f-82ef-7dd27710cb74" providerId="ADAL" clId="{862237D9-13F7-4C0B-B0E5-1470EB9E40D4}" dt="2025-05-22T14:12:15.172" v="2429" actId="47"/>
        <pc:sldMkLst>
          <pc:docMk/>
          <pc:sldMk cId="773495059" sldId="620"/>
        </pc:sldMkLst>
      </pc:sldChg>
      <pc:sldChg chg="add del">
        <pc:chgData name="Ruff, Amy L CIV NG NDARNG (USA)" userId="ce7d65b2-9973-484f-82ef-7dd27710cb74" providerId="ADAL" clId="{862237D9-13F7-4C0B-B0E5-1470EB9E40D4}" dt="2025-05-22T14:12:16.315" v="2430" actId="47"/>
        <pc:sldMkLst>
          <pc:docMk/>
          <pc:sldMk cId="87172242" sldId="621"/>
        </pc:sldMkLst>
      </pc:sldChg>
      <pc:sldChg chg="add del">
        <pc:chgData name="Ruff, Amy L CIV NG NDARNG (USA)" userId="ce7d65b2-9973-484f-82ef-7dd27710cb74" providerId="ADAL" clId="{862237D9-13F7-4C0B-B0E5-1470EB9E40D4}" dt="2025-05-22T14:12:17.203" v="2431" actId="47"/>
        <pc:sldMkLst>
          <pc:docMk/>
          <pc:sldMk cId="190455538" sldId="622"/>
        </pc:sldMkLst>
      </pc:sldChg>
    </pc:docChg>
  </pc:docChgLst>
  <pc:docChgLst>
    <pc:chgData name="Ruff, Amy L CIV NG NDARNG (USA)" userId="ce7d65b2-9973-484f-82ef-7dd27710cb74" providerId="ADAL" clId="{F53F9B98-A2BC-48E3-BF03-8AEDA9302429}"/>
    <pc:docChg chg="custSel modSld">
      <pc:chgData name="Ruff, Amy L CIV NG NDARNG (USA)" userId="ce7d65b2-9973-484f-82ef-7dd27710cb74" providerId="ADAL" clId="{F53F9B98-A2BC-48E3-BF03-8AEDA9302429}" dt="2025-06-25T14:19:26.475" v="186" actId="113"/>
      <pc:docMkLst>
        <pc:docMk/>
      </pc:docMkLst>
      <pc:sldChg chg="modNotes">
        <pc:chgData name="Ruff, Amy L CIV NG NDARNG (USA)" userId="ce7d65b2-9973-484f-82ef-7dd27710cb74" providerId="ADAL" clId="{F53F9B98-A2BC-48E3-BF03-8AEDA9302429}" dt="2025-06-25T14:19:26.475" v="186" actId="113"/>
        <pc:sldMkLst>
          <pc:docMk/>
          <pc:sldMk cId="2306466941" sldId="258"/>
        </pc:sldMkLst>
      </pc:sldChg>
      <pc:sldChg chg="modNotes">
        <pc:chgData name="Ruff, Amy L CIV NG NDARNG (USA)" userId="ce7d65b2-9973-484f-82ef-7dd27710cb74" providerId="ADAL" clId="{F53F9B98-A2BC-48E3-BF03-8AEDA9302429}" dt="2025-06-25T14:17:29.604" v="184" actId="113"/>
        <pc:sldMkLst>
          <pc:docMk/>
          <pc:sldMk cId="767943638" sldId="260"/>
        </pc:sldMkLst>
      </pc:sldChg>
      <pc:sldChg chg="modNotes">
        <pc:chgData name="Ruff, Amy L CIV NG NDARNG (USA)" userId="ce7d65b2-9973-484f-82ef-7dd27710cb74" providerId="ADAL" clId="{F53F9B98-A2BC-48E3-BF03-8AEDA9302429}" dt="2025-06-25T14:13:59.740" v="177" actId="20577"/>
        <pc:sldMkLst>
          <pc:docMk/>
          <pc:sldMk cId="2182767323" sldId="618"/>
        </pc:sldMkLst>
      </pc:sldChg>
      <pc:sldChg chg="modNotes">
        <pc:chgData name="Ruff, Amy L CIV NG NDARNG (USA)" userId="ce7d65b2-9973-484f-82ef-7dd27710cb74" providerId="ADAL" clId="{F53F9B98-A2BC-48E3-BF03-8AEDA9302429}" dt="2025-06-25T14:15:26.399" v="182" actId="20577"/>
        <pc:sldMkLst>
          <pc:docMk/>
          <pc:sldMk cId="1473254359" sldId="6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21CC2B2-86B3-4828-A76F-D62425DD5ED3}" type="datetimeFigureOut">
              <a:rPr lang="en-US" smtClean="0"/>
              <a:t>6/25/2025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68EE2B5-F86E-49E7-9F3F-5F5735D4C907}" type="slidenum">
              <a:rPr lang="en-US" smtClean="0"/>
              <a:t>‹#›</a:t>
            </a:fld>
            <a:endParaRPr lang="en-US"/>
          </a:p>
        </p:txBody>
      </p:sp>
    </p:spTree>
    <p:extLst>
      <p:ext uri="{BB962C8B-B14F-4D97-AF65-F5344CB8AC3E}">
        <p14:creationId xmlns:p14="http://schemas.microsoft.com/office/powerpoint/2010/main" val="3586745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jdo9tWon1Io"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2788" y="901700"/>
            <a:ext cx="2667000" cy="1500188"/>
          </a:xfrm>
        </p:spPr>
      </p:sp>
      <p:sp>
        <p:nvSpPr>
          <p:cNvPr id="3" name="Notes Placeholder 2"/>
          <p:cNvSpPr>
            <a:spLocks noGrp="1"/>
          </p:cNvSpPr>
          <p:nvPr>
            <p:ph type="body" idx="1"/>
          </p:nvPr>
        </p:nvSpPr>
        <p:spPr>
          <a:xfrm>
            <a:off x="702310" y="2570445"/>
            <a:ext cx="5618480" cy="3665458"/>
          </a:xfrm>
        </p:spPr>
        <p:txBody>
          <a:bodyPr/>
          <a:lstStyle/>
          <a:p>
            <a:r>
              <a:rPr lang="en-US" i="0" u="sng" dirty="0"/>
              <a:t>Say</a:t>
            </a:r>
            <a:r>
              <a:rPr lang="en-US" dirty="0"/>
              <a:t>:  NA</a:t>
            </a:r>
          </a:p>
          <a:p>
            <a:endParaRPr lang="en-US" dirty="0"/>
          </a:p>
          <a:p>
            <a:r>
              <a:rPr lang="en-US" u="sng" dirty="0"/>
              <a:t>Slide Time</a:t>
            </a:r>
            <a:r>
              <a:rPr lang="en-US" dirty="0"/>
              <a:t>: NA</a:t>
            </a:r>
          </a:p>
          <a:p>
            <a:endParaRPr lang="en-US" dirty="0"/>
          </a:p>
          <a:p>
            <a:pPr defTabSz="933237">
              <a:defRPr/>
            </a:pPr>
            <a:r>
              <a:rPr lang="en-US" u="sng" dirty="0"/>
              <a:t>Notes</a:t>
            </a:r>
            <a:r>
              <a:rPr lang="en-US" dirty="0"/>
              <a:t>:  Slide is hidden but must remain in the Professional Development Library publications.  It is built for library publication tracking and organization purposes only.   The author of the brief shall provide the title and learning objectives / topics of instruction contained within the brief. </a:t>
            </a:r>
          </a:p>
          <a:p>
            <a:pPr defTabSz="933237">
              <a:defRPr/>
            </a:pPr>
            <a:endParaRPr lang="en-US" dirty="0"/>
          </a:p>
          <a:p>
            <a:pPr defTabSz="933237">
              <a:defRPr/>
            </a:pPr>
            <a:r>
              <a:rPr lang="en-US" b="0" u="sng" dirty="0"/>
              <a:t>POC: </a:t>
            </a:r>
            <a:r>
              <a:rPr lang="en-US" b="0" u="none" dirty="0"/>
              <a:t> Amy Ruff, R3SP 333-3804</a:t>
            </a:r>
            <a:endParaRPr lang="en-US" b="0" u="sng" dirty="0"/>
          </a:p>
          <a:p>
            <a:pPr defTabSz="933237">
              <a:defRPr/>
            </a:pPr>
            <a:endParaRPr lang="en-US" dirty="0"/>
          </a:p>
          <a:p>
            <a:endParaRPr lang="en-US" dirty="0"/>
          </a:p>
        </p:txBody>
      </p:sp>
      <p:sp>
        <p:nvSpPr>
          <p:cNvPr id="4" name="Slide Number Placeholder 3"/>
          <p:cNvSpPr>
            <a:spLocks noGrp="1"/>
          </p:cNvSpPr>
          <p:nvPr>
            <p:ph type="sldNum" sz="quarter" idx="5"/>
          </p:nvPr>
        </p:nvSpPr>
        <p:spPr/>
        <p:txBody>
          <a:bodyPr/>
          <a:lstStyle/>
          <a:p>
            <a:fld id="{568EE2B5-F86E-49E7-9F3F-5F5735D4C907}" type="slidenum">
              <a:rPr lang="en-US" smtClean="0"/>
              <a:t>1</a:t>
            </a:fld>
            <a:endParaRPr lang="en-US"/>
          </a:p>
        </p:txBody>
      </p:sp>
    </p:spTree>
    <p:extLst>
      <p:ext uri="{BB962C8B-B14F-4D97-AF65-F5344CB8AC3E}">
        <p14:creationId xmlns:p14="http://schemas.microsoft.com/office/powerpoint/2010/main" val="358027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77850"/>
            <a:ext cx="2908300" cy="1635125"/>
          </a:xfrm>
        </p:spPr>
      </p:sp>
      <p:sp>
        <p:nvSpPr>
          <p:cNvPr id="3" name="Notes Placeholder 2"/>
          <p:cNvSpPr>
            <a:spLocks noGrp="1"/>
          </p:cNvSpPr>
          <p:nvPr>
            <p:ph type="body" idx="1"/>
          </p:nvPr>
        </p:nvSpPr>
        <p:spPr>
          <a:xfrm>
            <a:off x="702310" y="2463033"/>
            <a:ext cx="5618480" cy="2334734"/>
          </a:xfrm>
        </p:spPr>
        <p:txBody>
          <a:bodyPr/>
          <a:lstStyle/>
          <a:p>
            <a:r>
              <a:rPr lang="en-US" u="sng" dirty="0"/>
              <a:t>Say: </a:t>
            </a:r>
            <a:r>
              <a:rPr lang="en-US" dirty="0"/>
              <a:t>The MyTeam-MyGuard Leader Development is an action plan supported by the Social Health Work Group which is one of five work groups overseen by the NDARNG’s Commander’s Ready and Resilience Council.  The objective of the action plan is to create a Professional Development Library for utilization during NCOPD/OPD periods of instruction while supporting core leadership competencies, team building, unit cohesion, trust, resilience, personal and unit readiness. </a:t>
            </a:r>
          </a:p>
          <a:p>
            <a:endParaRPr lang="en-US" dirty="0"/>
          </a:p>
          <a:p>
            <a:pPr defTabSz="933237">
              <a:defRPr/>
            </a:pPr>
            <a:r>
              <a:rPr lang="en-US" u="sng" dirty="0"/>
              <a:t>Slide Time</a:t>
            </a:r>
            <a:r>
              <a:rPr lang="en-US" dirty="0"/>
              <a:t>: 30 seconds</a:t>
            </a:r>
          </a:p>
          <a:p>
            <a:pPr defTabSz="933237">
              <a:defRPr/>
            </a:pPr>
            <a:endParaRPr lang="en-US" dirty="0"/>
          </a:p>
          <a:p>
            <a:pPr defTabSz="933237">
              <a:defRPr/>
            </a:pPr>
            <a:r>
              <a:rPr lang="en-US" u="sng" dirty="0"/>
              <a:t>Notes</a:t>
            </a:r>
            <a:r>
              <a:rPr lang="en-US" dirty="0"/>
              <a:t>: This slide must remain in Professional Development Library publications.  </a:t>
            </a:r>
          </a:p>
          <a:p>
            <a:endParaRPr lang="en-US" dirty="0"/>
          </a:p>
        </p:txBody>
      </p:sp>
      <p:sp>
        <p:nvSpPr>
          <p:cNvPr id="4" name="Slide Number Placeholder 3"/>
          <p:cNvSpPr>
            <a:spLocks noGrp="1"/>
          </p:cNvSpPr>
          <p:nvPr>
            <p:ph type="sldNum" sz="quarter" idx="5"/>
          </p:nvPr>
        </p:nvSpPr>
        <p:spPr/>
        <p:txBody>
          <a:bodyPr/>
          <a:lstStyle/>
          <a:p>
            <a:fld id="{568EE2B5-F86E-49E7-9F3F-5F5735D4C907}" type="slidenum">
              <a:rPr lang="en-US" smtClean="0"/>
              <a:t>2</a:t>
            </a:fld>
            <a:endParaRPr lang="en-US"/>
          </a:p>
        </p:txBody>
      </p:sp>
    </p:spTree>
    <p:extLst>
      <p:ext uri="{BB962C8B-B14F-4D97-AF65-F5344CB8AC3E}">
        <p14:creationId xmlns:p14="http://schemas.microsoft.com/office/powerpoint/2010/main" val="2698088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93900" y="244475"/>
            <a:ext cx="2308225" cy="1298575"/>
          </a:xfrm>
        </p:spPr>
      </p:sp>
      <p:sp>
        <p:nvSpPr>
          <p:cNvPr id="3" name="Notes Placeholder 2"/>
          <p:cNvSpPr>
            <a:spLocks noGrp="1"/>
          </p:cNvSpPr>
          <p:nvPr>
            <p:ph type="body" idx="1"/>
          </p:nvPr>
        </p:nvSpPr>
        <p:spPr>
          <a:xfrm>
            <a:off x="702310" y="1735013"/>
            <a:ext cx="5618480" cy="6162078"/>
          </a:xfrm>
        </p:spPr>
        <p:txBody>
          <a:bodyPr/>
          <a:lstStyle/>
          <a:p>
            <a:r>
              <a:rPr lang="en-US" u="sng" dirty="0">
                <a:solidFill>
                  <a:srgbClr val="FF0000"/>
                </a:solidFill>
              </a:rPr>
              <a:t>NOTE: </a:t>
            </a:r>
            <a:r>
              <a:rPr lang="en-US" u="none" dirty="0">
                <a:solidFill>
                  <a:srgbClr val="FF0000"/>
                </a:solidFill>
              </a:rPr>
              <a:t>This slide deck is saved in “Notes Page” view.  To change it, go to the top task bar, under view and toggle “Normal”. </a:t>
            </a:r>
            <a:endParaRPr lang="en-US" u="sng" dirty="0">
              <a:solidFill>
                <a:srgbClr val="FF0000"/>
              </a:solidFill>
            </a:endParaRPr>
          </a:p>
          <a:p>
            <a:endParaRPr lang="en-US" u="sng" dirty="0"/>
          </a:p>
          <a:p>
            <a:r>
              <a:rPr lang="en-US" u="sng" dirty="0"/>
              <a:t>Say</a:t>
            </a:r>
            <a:r>
              <a:rPr lang="en-US" dirty="0"/>
              <a:t>: Trust is the foundation of any successful organization. In the Army, it is essential for mission success, unit cohesion and effective leadership. A strong culture of trust ensures that Soldiers operate with integrity, communicate openly and hold one another accountable to high standards. When properly cultivated, it leads to increased morale, operational efficiency and unit effectiveness. </a:t>
            </a:r>
          </a:p>
          <a:p>
            <a:endParaRPr lang="en-US" dirty="0"/>
          </a:p>
          <a:p>
            <a:r>
              <a:rPr lang="en-US" dirty="0"/>
              <a:t>For this period of instruction to be successful, I will rely upon all of you, to utilize active listening and engaged discussion.  </a:t>
            </a:r>
          </a:p>
          <a:p>
            <a:endParaRPr lang="en-US" dirty="0"/>
          </a:p>
          <a:p>
            <a:r>
              <a:rPr lang="en-US" u="sng" dirty="0"/>
              <a:t>Group Discussion Question</a:t>
            </a:r>
            <a:r>
              <a:rPr lang="en-US" dirty="0"/>
              <a:t>- What are some characteristics of a culture of trust? </a:t>
            </a:r>
          </a:p>
          <a:p>
            <a:endParaRPr lang="en-US" dirty="0"/>
          </a:p>
          <a:p>
            <a:r>
              <a:rPr lang="en-US" u="sng" dirty="0"/>
              <a:t>Possible Answers</a:t>
            </a:r>
            <a:r>
              <a:rPr lang="en-US" dirty="0"/>
              <a:t>: </a:t>
            </a:r>
          </a:p>
          <a:p>
            <a:pPr marL="233309" indent="-233309">
              <a:buFont typeface="Arial" panose="020B0604020202020204" pitchFamily="34" charset="0"/>
              <a:buChar char="•"/>
            </a:pPr>
            <a:r>
              <a:rPr lang="en-US" dirty="0"/>
              <a:t>Honesty in the Army is about truthfulness in both words and actions.  Leaders and Soldiers must be transparent about their capabilities, mistakes and expectations.  </a:t>
            </a:r>
          </a:p>
          <a:p>
            <a:pPr marL="233309" indent="-233309">
              <a:buFont typeface="Arial" panose="020B0604020202020204" pitchFamily="34" charset="0"/>
              <a:buChar char="•"/>
            </a:pPr>
            <a:r>
              <a:rPr lang="en-US" dirty="0"/>
              <a:t>Trust is reinforced when leaders and subordinates can engage in difficult discussions without fear of retaliation or judgment. These conversations may involve addressing poor performance, discussing ethical concerns or providing guidance on improvement. </a:t>
            </a:r>
          </a:p>
          <a:p>
            <a:pPr marL="233309" indent="-233309">
              <a:buFont typeface="Arial" panose="020B0604020202020204" pitchFamily="34" charset="0"/>
              <a:buChar char="•"/>
            </a:pPr>
            <a:r>
              <a:rPr lang="en-US" dirty="0"/>
              <a:t>Accountability is a cornerstone of military discipline and operational effectiveness. Soldiers and leaders must hold themselves and others to the Army’s core values and standards. A culture where accountability is expected—not feared—ensures that mistakes become learning opportunities, rather than sources of blame.</a:t>
            </a:r>
          </a:p>
          <a:p>
            <a:endParaRPr lang="en-US" u="sng" dirty="0"/>
          </a:p>
          <a:p>
            <a:r>
              <a:rPr lang="en-US" u="sng" dirty="0"/>
              <a:t>Slide Time</a:t>
            </a:r>
            <a:r>
              <a:rPr lang="en-US" dirty="0"/>
              <a:t>: 5 minutes</a:t>
            </a:r>
          </a:p>
          <a:p>
            <a:endParaRPr lang="en-US" dirty="0"/>
          </a:p>
          <a:p>
            <a:r>
              <a:rPr lang="en-US" u="sng" dirty="0"/>
              <a:t>Notes</a:t>
            </a:r>
            <a:r>
              <a:rPr lang="en-US" dirty="0"/>
              <a:t>: </a:t>
            </a:r>
            <a:r>
              <a:rPr lang="en-US" b="1" dirty="0">
                <a:solidFill>
                  <a:srgbClr val="FF0000"/>
                </a:solidFill>
              </a:rPr>
              <a:t>Utilizing facilitation skills such as summarizing, open-ended follow-on questions and showing appreciation for student contributions will help enhance this discussion heavy OPD/NCOPD. </a:t>
            </a:r>
          </a:p>
        </p:txBody>
      </p:sp>
      <p:sp>
        <p:nvSpPr>
          <p:cNvPr id="4" name="Slide Number Placeholder 3"/>
          <p:cNvSpPr>
            <a:spLocks noGrp="1"/>
          </p:cNvSpPr>
          <p:nvPr>
            <p:ph type="sldNum" sz="quarter" idx="5"/>
          </p:nvPr>
        </p:nvSpPr>
        <p:spPr/>
        <p:txBody>
          <a:bodyPr/>
          <a:lstStyle/>
          <a:p>
            <a:fld id="{568EE2B5-F86E-49E7-9F3F-5F5735D4C907}" type="slidenum">
              <a:rPr lang="en-US" smtClean="0"/>
              <a:t>3</a:t>
            </a:fld>
            <a:endParaRPr lang="en-US"/>
          </a:p>
        </p:txBody>
      </p:sp>
    </p:spTree>
    <p:extLst>
      <p:ext uri="{BB962C8B-B14F-4D97-AF65-F5344CB8AC3E}">
        <p14:creationId xmlns:p14="http://schemas.microsoft.com/office/powerpoint/2010/main" val="3686919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309AC-FD08-000F-FFD1-321EBD89E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3C68C-1277-46C0-532F-FED6C8B1B2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A6A99-74E8-F9F1-0EFC-966E5A96478C}"/>
              </a:ext>
            </a:extLst>
          </p:cNvPr>
          <p:cNvSpPr>
            <a:spLocks noGrp="1"/>
          </p:cNvSpPr>
          <p:nvPr>
            <p:ph type="body" idx="1"/>
          </p:nvPr>
        </p:nvSpPr>
        <p:spPr>
          <a:xfrm>
            <a:off x="702310" y="4480004"/>
            <a:ext cx="5618480" cy="3665458"/>
          </a:xfrm>
        </p:spPr>
        <p:txBody>
          <a:bodyPr/>
          <a:lstStyle/>
          <a:p>
            <a:r>
              <a:rPr lang="en-US" u="sng" dirty="0"/>
              <a:t>Say</a:t>
            </a:r>
            <a:r>
              <a:rPr lang="en-US" dirty="0"/>
              <a:t>: Establishing and maintaining a culture of trust requires intentional efforts through setting norms and expectations, active listening and providing performance-based feedback.  The five core building blocks of trust are reliability, honesty, good will, competency and openness. </a:t>
            </a:r>
          </a:p>
          <a:p>
            <a:endParaRPr lang="en-US" dirty="0"/>
          </a:p>
          <a:p>
            <a:r>
              <a:rPr lang="en-US" b="1" dirty="0"/>
              <a:t>Reliability</a:t>
            </a:r>
            <a:r>
              <a:rPr lang="en-US" dirty="0"/>
              <a:t>-The goal of reliability is to be dependable and consistent to create trust. Group members depend on one another confidently. They are consistent in quality of achievement, accuracy, and/or performance. </a:t>
            </a:r>
          </a:p>
          <a:p>
            <a:r>
              <a:rPr lang="en-US" u="sng" dirty="0"/>
              <a:t>Reliability Group Discussion Question</a:t>
            </a:r>
            <a:r>
              <a:rPr lang="en-US" dirty="0"/>
              <a:t>- What are some ways, you as a leader, have modeled reliability?</a:t>
            </a:r>
          </a:p>
          <a:p>
            <a:r>
              <a:rPr lang="en-US" u="sng" dirty="0"/>
              <a:t>Possible Answers</a:t>
            </a:r>
            <a:r>
              <a:rPr lang="en-US" dirty="0"/>
              <a:t>: </a:t>
            </a:r>
          </a:p>
          <a:p>
            <a:pPr marL="174982" indent="-174982">
              <a:buFont typeface="Arial" panose="020B0604020202020204" pitchFamily="34" charset="0"/>
              <a:buChar char="•"/>
            </a:pPr>
            <a:r>
              <a:rPr lang="en-US" dirty="0"/>
              <a:t>Setting realistic expectations</a:t>
            </a:r>
          </a:p>
          <a:p>
            <a:pPr marL="174982" indent="-174982">
              <a:buFont typeface="Arial" panose="020B0604020202020204" pitchFamily="34" charset="0"/>
              <a:buChar char="•"/>
            </a:pPr>
            <a:r>
              <a:rPr lang="en-US" dirty="0"/>
              <a:t>Being on time and respecting others time</a:t>
            </a:r>
          </a:p>
          <a:p>
            <a:pPr marL="174982" indent="-174982">
              <a:buFont typeface="Arial" panose="020B0604020202020204" pitchFamily="34" charset="0"/>
              <a:buChar char="•"/>
            </a:pPr>
            <a:r>
              <a:rPr lang="en-US" dirty="0"/>
              <a:t>Communicating proactively and working hard to keep everyone “in the loop”</a:t>
            </a:r>
          </a:p>
          <a:p>
            <a:pPr marL="174982" indent="-174982">
              <a:buFont typeface="Arial" panose="020B0604020202020204" pitchFamily="34" charset="0"/>
              <a:buChar char="•"/>
            </a:pPr>
            <a:r>
              <a:rPr lang="en-US" dirty="0"/>
              <a:t>Following through</a:t>
            </a:r>
          </a:p>
          <a:p>
            <a:pPr marL="174982" indent="-174982">
              <a:buFont typeface="Arial" panose="020B0604020202020204" pitchFamily="34" charset="0"/>
              <a:buChar char="•"/>
            </a:pPr>
            <a:r>
              <a:rPr lang="en-US" dirty="0"/>
              <a:t>Asking for help</a:t>
            </a:r>
          </a:p>
          <a:p>
            <a:pPr marL="174982" indent="-174982">
              <a:buFont typeface="Arial" panose="020B0604020202020204" pitchFamily="34" charset="0"/>
              <a:buChar char="•"/>
            </a:pPr>
            <a:r>
              <a:rPr lang="en-US" dirty="0"/>
              <a:t>Maintaining organization</a:t>
            </a:r>
          </a:p>
          <a:p>
            <a:endParaRPr lang="en-US" u="sng" dirty="0"/>
          </a:p>
          <a:p>
            <a:r>
              <a:rPr lang="en-US" dirty="0"/>
              <a:t>NOTES CONTINUE….</a:t>
            </a:r>
          </a:p>
        </p:txBody>
      </p:sp>
      <p:sp>
        <p:nvSpPr>
          <p:cNvPr id="4" name="Slide Number Placeholder 3">
            <a:extLst>
              <a:ext uri="{FF2B5EF4-FFF2-40B4-BE49-F238E27FC236}">
                <a16:creationId xmlns:a16="http://schemas.microsoft.com/office/drawing/2014/main" id="{7AA1814F-E041-B289-BAF1-AC2BF553CA3F}"/>
              </a:ext>
            </a:extLst>
          </p:cNvPr>
          <p:cNvSpPr>
            <a:spLocks noGrp="1"/>
          </p:cNvSpPr>
          <p:nvPr>
            <p:ph type="sldNum" sz="quarter" idx="5"/>
          </p:nvPr>
        </p:nvSpPr>
        <p:spPr/>
        <p:txBody>
          <a:bodyPr/>
          <a:lstStyle/>
          <a:p>
            <a:fld id="{568EE2B5-F86E-49E7-9F3F-5F5735D4C907}" type="slidenum">
              <a:rPr lang="en-US" smtClean="0"/>
              <a:t>4</a:t>
            </a:fld>
            <a:endParaRPr lang="en-US"/>
          </a:p>
        </p:txBody>
      </p:sp>
    </p:spTree>
    <p:extLst>
      <p:ext uri="{BB962C8B-B14F-4D97-AF65-F5344CB8AC3E}">
        <p14:creationId xmlns:p14="http://schemas.microsoft.com/office/powerpoint/2010/main" val="2517617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0253" y="99953"/>
            <a:ext cx="5618480" cy="8955147"/>
          </a:xfrm>
        </p:spPr>
        <p:txBody>
          <a:bodyPr/>
          <a:lstStyle/>
          <a:p>
            <a:r>
              <a:rPr lang="en-US" b="1" dirty="0"/>
              <a:t>Honesty</a:t>
            </a:r>
            <a:r>
              <a:rPr lang="en-US" dirty="0"/>
              <a:t>- The intent of honesty is to tell the truth to develop trust. The goal of honesty is to have group members who are genuine, truthful, sincere, and fair. They are free from deceit or fraud, and are honorable in principles, intentions, and actions.</a:t>
            </a:r>
          </a:p>
          <a:p>
            <a:r>
              <a:rPr lang="en-US" u="sng" dirty="0"/>
              <a:t>Honestly Group Discussion Question</a:t>
            </a:r>
            <a:r>
              <a:rPr lang="en-US" dirty="0"/>
              <a:t>- Think of a time when you experienced a situation when dishonesty deteriorated trust. What did you do to rebuild the team culture and/or cohesion?</a:t>
            </a:r>
            <a:endParaRPr lang="en-US" u="sng" dirty="0"/>
          </a:p>
          <a:p>
            <a:pPr defTabSz="933237">
              <a:defRPr/>
            </a:pPr>
            <a:r>
              <a:rPr lang="en-US" u="sng" dirty="0"/>
              <a:t>Possible Answers</a:t>
            </a:r>
            <a:r>
              <a:rPr lang="en-US" dirty="0"/>
              <a:t>: </a:t>
            </a:r>
          </a:p>
          <a:p>
            <a:pPr marL="174982" indent="-174982">
              <a:buFont typeface="Arial" panose="020B0604020202020204" pitchFamily="34" charset="0"/>
              <a:buChar char="•"/>
            </a:pPr>
            <a:r>
              <a:rPr lang="en-US" dirty="0"/>
              <a:t>Openly acknowledged the trust breach </a:t>
            </a:r>
          </a:p>
          <a:p>
            <a:pPr marL="174982" indent="-174982">
              <a:buFont typeface="Arial" panose="020B0604020202020204" pitchFamily="34" charset="0"/>
              <a:buChar char="•"/>
            </a:pPr>
            <a:r>
              <a:rPr lang="en-US" dirty="0"/>
              <a:t>Was as transparent as possible</a:t>
            </a:r>
          </a:p>
          <a:p>
            <a:pPr marL="174982" indent="-174982">
              <a:buFont typeface="Arial" panose="020B0604020202020204" pitchFamily="34" charset="0"/>
              <a:buChar char="•"/>
            </a:pPr>
            <a:r>
              <a:rPr lang="en-US" dirty="0"/>
              <a:t>Demonstrated accountability for what ever role you played</a:t>
            </a:r>
          </a:p>
          <a:p>
            <a:pPr marL="174982" indent="-174982">
              <a:buFont typeface="Arial" panose="020B0604020202020204" pitchFamily="34" charset="0"/>
              <a:buChar char="•"/>
            </a:pPr>
            <a:r>
              <a:rPr lang="en-US" dirty="0"/>
              <a:t>Prioritized open communication </a:t>
            </a:r>
          </a:p>
          <a:p>
            <a:endParaRPr lang="en-US" dirty="0"/>
          </a:p>
          <a:p>
            <a:r>
              <a:rPr lang="en-US" b="1" dirty="0"/>
              <a:t>Good Will </a:t>
            </a:r>
            <a:r>
              <a:rPr lang="en-US" dirty="0"/>
              <a:t>-The intent of good will is to build trust by acting in good faith towards others. The goal of this building block is to have team members that are friendly, show kindness and have a desire to help others. They exhibit cooperative feelings or attitudes toward one another.  The goal here is to assume “positive intent”.</a:t>
            </a:r>
          </a:p>
          <a:p>
            <a:r>
              <a:rPr lang="en-US" u="sng" dirty="0"/>
              <a:t>Good Will Group Discussion Question</a:t>
            </a:r>
            <a:r>
              <a:rPr lang="en-US" dirty="0"/>
              <a:t>-  What role does the resilience skill of “Hunt the Good Stuff” play in the building block of good will? </a:t>
            </a:r>
          </a:p>
          <a:p>
            <a:pPr defTabSz="933237">
              <a:defRPr/>
            </a:pPr>
            <a:r>
              <a:rPr lang="en-US" u="sng" dirty="0"/>
              <a:t>Possible Answers</a:t>
            </a:r>
            <a:r>
              <a:rPr lang="en-US" dirty="0"/>
              <a:t>: </a:t>
            </a:r>
          </a:p>
          <a:p>
            <a:pPr marL="174982" indent="-174982">
              <a:buFont typeface="Arial" panose="020B0604020202020204" pitchFamily="34" charset="0"/>
              <a:buChar char="•"/>
            </a:pPr>
            <a:r>
              <a:rPr lang="en-US" dirty="0"/>
              <a:t>HTGS is when we reflect upon a good thing that has happened by understanding why it happened, what it means to you, what you can do to get more of this good thing and how this good thing may contribute to others. </a:t>
            </a:r>
          </a:p>
          <a:p>
            <a:pPr marL="174982" indent="-174982">
              <a:buFont typeface="Arial" panose="020B0604020202020204" pitchFamily="34" charset="0"/>
              <a:buChar char="•"/>
            </a:pPr>
            <a:r>
              <a:rPr lang="en-US" dirty="0"/>
              <a:t>HTGS is a skill to counter act negativity bias, which is when we attend to, learn from, and use negative information more often than positive information.</a:t>
            </a:r>
          </a:p>
          <a:p>
            <a:pPr marL="174982" indent="-174982" defTabSz="933237">
              <a:buFont typeface="Arial" panose="020B0604020202020204" pitchFamily="34" charset="0"/>
              <a:buChar char="•"/>
              <a:defRPr/>
            </a:pPr>
            <a:r>
              <a:rPr lang="en-US" dirty="0"/>
              <a:t>HTGS is intended to build optimism which enhances the ability to show kindness and good will towards others</a:t>
            </a:r>
          </a:p>
          <a:p>
            <a:pPr defTabSz="933237">
              <a:defRPr/>
            </a:pPr>
            <a:endParaRPr lang="en-US" dirty="0"/>
          </a:p>
          <a:p>
            <a:pPr defTabSz="933237">
              <a:defRPr/>
            </a:pPr>
            <a:r>
              <a:rPr lang="en-US" b="1" dirty="0"/>
              <a:t>Competency</a:t>
            </a:r>
            <a:r>
              <a:rPr lang="en-US" dirty="0"/>
              <a:t>-The intent of the competency building block, to establish trust, is simply, doing your job well. The goal of this building block is to have group members who possess the required skills, knowledge, or qualifications which allow them to be efficient and capable of doing the job. </a:t>
            </a:r>
          </a:p>
          <a:p>
            <a:r>
              <a:rPr lang="en-US" u="sng" dirty="0"/>
              <a:t>Competency Group Discussion Question</a:t>
            </a:r>
            <a:r>
              <a:rPr lang="en-US" dirty="0"/>
              <a:t>- </a:t>
            </a:r>
          </a:p>
          <a:p>
            <a:r>
              <a:rPr lang="en-US" dirty="0"/>
              <a:t>1-What are effective strategies to utilize when establishing, maintaining or building competency?  </a:t>
            </a:r>
          </a:p>
          <a:p>
            <a:pPr defTabSz="933237">
              <a:defRPr/>
            </a:pPr>
            <a:r>
              <a:rPr lang="en-US" u="sng" dirty="0"/>
              <a:t>Possible Answers</a:t>
            </a:r>
            <a:r>
              <a:rPr lang="en-US" dirty="0"/>
              <a:t>: </a:t>
            </a:r>
          </a:p>
          <a:p>
            <a:pPr marL="174982" indent="-174982">
              <a:buFont typeface="Arial" panose="020B0604020202020204" pitchFamily="34" charset="0"/>
              <a:buChar char="•"/>
            </a:pPr>
            <a:r>
              <a:rPr lang="en-US" dirty="0"/>
              <a:t>Highly effective communication including timely, relevant and regular instructions and feedback</a:t>
            </a:r>
          </a:p>
          <a:p>
            <a:pPr marL="174982" indent="-174982">
              <a:buFont typeface="Arial" panose="020B0604020202020204" pitchFamily="34" charset="0"/>
              <a:buChar char="•"/>
            </a:pPr>
            <a:r>
              <a:rPr lang="en-US" dirty="0"/>
              <a:t>Ask good questions to demonstrate knowledge and  understanding</a:t>
            </a:r>
          </a:p>
          <a:p>
            <a:pPr marL="174982" indent="-174982">
              <a:buFont typeface="Arial" panose="020B0604020202020204" pitchFamily="34" charset="0"/>
              <a:buChar char="•"/>
            </a:pPr>
            <a:r>
              <a:rPr lang="en-US" dirty="0"/>
              <a:t>Take notes during meetings to show attention to detail</a:t>
            </a:r>
          </a:p>
          <a:p>
            <a:pPr marL="174982" indent="-174982">
              <a:buFont typeface="Arial" panose="020B0604020202020204" pitchFamily="34" charset="0"/>
              <a:buChar char="•"/>
            </a:pPr>
            <a:r>
              <a:rPr lang="en-US" dirty="0"/>
              <a:t>Be confident and self assured</a:t>
            </a:r>
          </a:p>
          <a:p>
            <a:pPr marL="174982" indent="-174982">
              <a:buFont typeface="Arial" panose="020B0604020202020204" pitchFamily="34" charset="0"/>
              <a:buChar char="•"/>
            </a:pPr>
            <a:r>
              <a:rPr lang="en-US" dirty="0"/>
              <a:t>Respect people time and use it wisely</a:t>
            </a:r>
          </a:p>
          <a:p>
            <a:pPr marL="174982" indent="-174982">
              <a:buFont typeface="Arial" panose="020B0604020202020204" pitchFamily="34" charset="0"/>
              <a:buChar char="•"/>
            </a:pPr>
            <a:r>
              <a:rPr lang="en-US" dirty="0"/>
              <a:t>Know your values and align your actions with them</a:t>
            </a:r>
          </a:p>
          <a:p>
            <a:pPr marL="174982" indent="-174982">
              <a:buFont typeface="Arial" panose="020B0604020202020204" pitchFamily="34" charset="0"/>
              <a:buChar char="•"/>
            </a:pPr>
            <a:r>
              <a:rPr lang="en-US" dirty="0"/>
              <a:t>Admit when you don’t know something and follow-up on the lack of knowledge</a:t>
            </a:r>
            <a:endParaRPr lang="en-US" u="sng" dirty="0"/>
          </a:p>
          <a:p>
            <a:endParaRPr lang="en-US" dirty="0"/>
          </a:p>
          <a:p>
            <a:r>
              <a:rPr lang="en-US" dirty="0"/>
              <a:t>2- (Optional) Can an E3 and a E6 with the same MOS each be competent?</a:t>
            </a:r>
          </a:p>
          <a:p>
            <a:endParaRPr lang="en-US" u="sng" dirty="0"/>
          </a:p>
          <a:p>
            <a:r>
              <a:rPr lang="en-US" dirty="0"/>
              <a:t>NOTES CONTINUE</a:t>
            </a:r>
          </a:p>
        </p:txBody>
      </p:sp>
      <p:sp>
        <p:nvSpPr>
          <p:cNvPr id="4" name="Slide Number Placeholder 3"/>
          <p:cNvSpPr>
            <a:spLocks noGrp="1"/>
          </p:cNvSpPr>
          <p:nvPr>
            <p:ph type="sldNum" sz="quarter" idx="5"/>
          </p:nvPr>
        </p:nvSpPr>
        <p:spPr/>
        <p:txBody>
          <a:bodyPr/>
          <a:lstStyle/>
          <a:p>
            <a:fld id="{568EE2B5-F86E-49E7-9F3F-5F5735D4C907}" type="slidenum">
              <a:rPr lang="en-US" smtClean="0"/>
              <a:t>5</a:t>
            </a:fld>
            <a:endParaRPr lang="en-US"/>
          </a:p>
        </p:txBody>
      </p:sp>
    </p:spTree>
    <p:extLst>
      <p:ext uri="{BB962C8B-B14F-4D97-AF65-F5344CB8AC3E}">
        <p14:creationId xmlns:p14="http://schemas.microsoft.com/office/powerpoint/2010/main" val="267872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99D62-896F-6462-81B2-8DCF224DEC83}"/>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5A5397B8-8F79-FA27-547B-C11C4C2A6217}"/>
              </a:ext>
            </a:extLst>
          </p:cNvPr>
          <p:cNvSpPr>
            <a:spLocks noGrp="1"/>
          </p:cNvSpPr>
          <p:nvPr>
            <p:ph type="body" idx="1"/>
          </p:nvPr>
        </p:nvSpPr>
        <p:spPr>
          <a:xfrm>
            <a:off x="570253" y="99952"/>
            <a:ext cx="5618480" cy="8576606"/>
          </a:xfrm>
        </p:spPr>
        <p:txBody>
          <a:bodyPr/>
          <a:lstStyle/>
          <a:p>
            <a:r>
              <a:rPr lang="en-US" b="1" dirty="0"/>
              <a:t>Openness</a:t>
            </a:r>
            <a:r>
              <a:rPr lang="en-US" dirty="0"/>
              <a:t>-The intent of the openness building block is to be vulnerable to grow trust in a relationship.  The goal of this building block is to have group members show vulnerability to disclosing or revealing knowledge, thoughts, or even feelings.  Showing they are receptive to outside knowledge, information or others while also welcoming discussion, criticism and inquiry. </a:t>
            </a:r>
          </a:p>
          <a:p>
            <a:r>
              <a:rPr lang="en-US" u="sng" dirty="0"/>
              <a:t>Openness Group Discussion Question</a:t>
            </a:r>
            <a:r>
              <a:rPr lang="en-US" dirty="0"/>
              <a:t>- Is there a stigma in the military when it comes to showing vulnerability?  If yes, how do we combat it? </a:t>
            </a:r>
          </a:p>
          <a:p>
            <a:pPr defTabSz="933237">
              <a:defRPr/>
            </a:pPr>
            <a:r>
              <a:rPr lang="en-US" u="sng" dirty="0"/>
              <a:t>Possible Answers</a:t>
            </a:r>
            <a:r>
              <a:rPr lang="en-US" dirty="0"/>
              <a:t>: </a:t>
            </a:r>
          </a:p>
          <a:p>
            <a:pPr marL="174982" indent="-174982">
              <a:buFont typeface="Arial" panose="020B0604020202020204" pitchFamily="34" charset="0"/>
              <a:buChar char="•"/>
            </a:pPr>
            <a:r>
              <a:rPr lang="en-US" dirty="0"/>
              <a:t>Spreading the word that vulnerability is NOT A WEAKNESS. It enhances well-being and helps develop authentic emotionally intelligent leaders.</a:t>
            </a:r>
          </a:p>
          <a:p>
            <a:pPr marL="174982" indent="-174982">
              <a:buFont typeface="Arial" panose="020B0604020202020204" pitchFamily="34" charset="0"/>
              <a:buChar char="•"/>
            </a:pPr>
            <a:r>
              <a:rPr lang="en-US" dirty="0"/>
              <a:t>Leading by example, though sharing personal struggles.  This should be done with authenticity. </a:t>
            </a:r>
          </a:p>
          <a:p>
            <a:pPr marL="174982" indent="-174982">
              <a:buFont typeface="Arial" panose="020B0604020202020204" pitchFamily="34" charset="0"/>
              <a:buChar char="•"/>
            </a:pPr>
            <a:r>
              <a:rPr lang="en-US" dirty="0"/>
              <a:t>Exhibiting behaviors and communication which highlight the importance of being comfortable with being uncomfortable</a:t>
            </a:r>
          </a:p>
          <a:p>
            <a:pPr marL="174982" indent="-174982">
              <a:buFont typeface="Arial" panose="020B0604020202020204" pitchFamily="34" charset="0"/>
              <a:buChar char="•"/>
            </a:pPr>
            <a:r>
              <a:rPr lang="en-US" dirty="0"/>
              <a:t>Challenge beliefs about expectations of being perfect in everyway or always having the right answer. </a:t>
            </a:r>
          </a:p>
          <a:p>
            <a:pPr marL="174982" indent="-174982">
              <a:buFont typeface="Arial" panose="020B0604020202020204" pitchFamily="34" charset="0"/>
              <a:buChar char="•"/>
            </a:pPr>
            <a:endParaRPr lang="en-US" dirty="0"/>
          </a:p>
          <a:p>
            <a:r>
              <a:rPr lang="en-US" u="sng" dirty="0"/>
              <a:t>Say</a:t>
            </a:r>
            <a:r>
              <a:rPr lang="en-US" dirty="0"/>
              <a:t>: Through our discussion we have gained an understanding that trust is imperative for unit effectiveness and is foundational element of team cohesion and thus mission readiness.  Some strategies to increase trust in your teams include: </a:t>
            </a:r>
          </a:p>
          <a:p>
            <a:r>
              <a:rPr lang="en-US" dirty="0"/>
              <a:t>1. Create a psychologically safe environment. Admit when you are wrong and forgive mistakes. Respond positively to doubts and questions.</a:t>
            </a:r>
          </a:p>
          <a:p>
            <a:r>
              <a:rPr lang="en-US" dirty="0"/>
              <a:t>2. Recognize excellence. Appreciate when team members excel and empower future efforts.</a:t>
            </a:r>
          </a:p>
          <a:p>
            <a:r>
              <a:rPr lang="en-US" dirty="0"/>
              <a:t>3. Allow people to experience controlled challenges. Assign difficult but achievable tasks.</a:t>
            </a:r>
          </a:p>
          <a:p>
            <a:r>
              <a:rPr lang="en-US" dirty="0"/>
              <a:t>4. Encourage decision making autonomy. Give some choices or options for what to do or even how to do it.</a:t>
            </a:r>
          </a:p>
          <a:p>
            <a:r>
              <a:rPr lang="en-US" dirty="0"/>
              <a:t>5. Increase communication. Practice active listening. Be reflective and responsive.</a:t>
            </a:r>
          </a:p>
          <a:p>
            <a:r>
              <a:rPr lang="en-US" dirty="0"/>
              <a:t>6. Facilitate whole-person growth. Develop the person professionally and personally.</a:t>
            </a:r>
          </a:p>
          <a:p>
            <a:r>
              <a:rPr lang="en-US" dirty="0"/>
              <a:t>7. Build relationships gradually. Trust takes time and must be earned.</a:t>
            </a:r>
          </a:p>
          <a:p>
            <a:r>
              <a:rPr lang="en-US" dirty="0"/>
              <a:t>8. Show vulnerability. Open-up about some of your emotions, what your faults are, and don’t hesitate to ask for help.</a:t>
            </a:r>
          </a:p>
          <a:p>
            <a:r>
              <a:rPr lang="en-US" dirty="0"/>
              <a:t>9. Make decisions thoughtfully (based on what you believe is right). Ensure you make clear decisions, give yourself time to think, and have the courage to say “no.”</a:t>
            </a:r>
          </a:p>
          <a:p>
            <a:r>
              <a:rPr lang="en-US" dirty="0"/>
              <a:t>10. Be consistent. Stay true to yourself and your decisions unless the situation adjusts.</a:t>
            </a:r>
          </a:p>
          <a:p>
            <a:endParaRPr lang="en-US" u="sng" dirty="0"/>
          </a:p>
          <a:p>
            <a:r>
              <a:rPr lang="en-US" u="sng" dirty="0"/>
              <a:t>Slide Time</a:t>
            </a:r>
            <a:r>
              <a:rPr lang="en-US" dirty="0"/>
              <a:t>: 20 Minutes</a:t>
            </a:r>
          </a:p>
          <a:p>
            <a:endParaRPr lang="en-US" dirty="0"/>
          </a:p>
          <a:p>
            <a:r>
              <a:rPr lang="en-US" u="sng" dirty="0"/>
              <a:t>Notes</a:t>
            </a:r>
            <a:r>
              <a:rPr lang="en-US" dirty="0"/>
              <a:t>: NA</a:t>
            </a:r>
          </a:p>
          <a:p>
            <a:endParaRPr lang="en-US" dirty="0"/>
          </a:p>
        </p:txBody>
      </p:sp>
      <p:sp>
        <p:nvSpPr>
          <p:cNvPr id="4" name="Slide Number Placeholder 3">
            <a:extLst>
              <a:ext uri="{FF2B5EF4-FFF2-40B4-BE49-F238E27FC236}">
                <a16:creationId xmlns:a16="http://schemas.microsoft.com/office/drawing/2014/main" id="{7CFF85FB-4A00-0CE1-8883-51558D6F8B62}"/>
              </a:ext>
            </a:extLst>
          </p:cNvPr>
          <p:cNvSpPr>
            <a:spLocks noGrp="1"/>
          </p:cNvSpPr>
          <p:nvPr>
            <p:ph type="sldNum" sz="quarter" idx="5"/>
          </p:nvPr>
        </p:nvSpPr>
        <p:spPr/>
        <p:txBody>
          <a:bodyPr/>
          <a:lstStyle/>
          <a:p>
            <a:fld id="{568EE2B5-F86E-49E7-9F3F-5F5735D4C907}" type="slidenum">
              <a:rPr lang="en-US" smtClean="0"/>
              <a:t>6</a:t>
            </a:fld>
            <a:endParaRPr lang="en-US"/>
          </a:p>
        </p:txBody>
      </p:sp>
    </p:spTree>
    <p:extLst>
      <p:ext uri="{BB962C8B-B14F-4D97-AF65-F5344CB8AC3E}">
        <p14:creationId xmlns:p14="http://schemas.microsoft.com/office/powerpoint/2010/main" val="1032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746125"/>
            <a:ext cx="3013075" cy="1695450"/>
          </a:xfrm>
        </p:spPr>
      </p:sp>
      <p:sp>
        <p:nvSpPr>
          <p:cNvPr id="3" name="Notes Placeholder 2"/>
          <p:cNvSpPr>
            <a:spLocks noGrp="1"/>
          </p:cNvSpPr>
          <p:nvPr>
            <p:ph type="body" idx="1"/>
          </p:nvPr>
        </p:nvSpPr>
        <p:spPr>
          <a:xfrm>
            <a:off x="702310" y="2713663"/>
            <a:ext cx="5618480" cy="2677734"/>
          </a:xfrm>
        </p:spPr>
        <p:txBody>
          <a:bodyPr/>
          <a:lstStyle/>
          <a:p>
            <a:r>
              <a:rPr lang="en-US" i="0" u="sng" dirty="0"/>
              <a:t>Say</a:t>
            </a:r>
            <a:r>
              <a:rPr lang="en-US" dirty="0"/>
              <a:t>: To wrap up our discussion on building a culture of trust we are going to review a video produced by the Directorate of Prevention Readiness and Resilience.  In four minutes, it does a nice job of summarizing what we have all been discussing. </a:t>
            </a:r>
          </a:p>
          <a:p>
            <a:endParaRPr lang="en-US" dirty="0"/>
          </a:p>
          <a:p>
            <a:r>
              <a:rPr lang="en-US" u="sng" dirty="0"/>
              <a:t>Slide Time</a:t>
            </a:r>
            <a:r>
              <a:rPr lang="en-US" dirty="0"/>
              <a:t>:  5 minutes</a:t>
            </a:r>
          </a:p>
          <a:p>
            <a:endParaRPr lang="en-US" dirty="0"/>
          </a:p>
          <a:p>
            <a:r>
              <a:rPr lang="en-US" u="sng" dirty="0"/>
              <a:t>Notes</a:t>
            </a:r>
            <a:r>
              <a:rPr lang="en-US" dirty="0"/>
              <a:t>:  You will need speakers to listen to the video which is embedded, and a direct link provided below.  </a:t>
            </a:r>
            <a:r>
              <a:rPr lang="en-US" b="1" dirty="0">
                <a:solidFill>
                  <a:srgbClr val="FF0000"/>
                </a:solidFill>
              </a:rPr>
              <a:t>After the video, come back to the slide deck for the remaining two slides which includes the AAR.  </a:t>
            </a:r>
          </a:p>
          <a:p>
            <a:endParaRPr lang="en-US" dirty="0"/>
          </a:p>
          <a:p>
            <a:r>
              <a:rPr lang="en-US" dirty="0"/>
              <a:t>Culture of Trust  YouTube Link</a:t>
            </a:r>
          </a:p>
          <a:p>
            <a:endParaRPr lang="en-US" dirty="0"/>
          </a:p>
          <a:p>
            <a:r>
              <a:rPr lang="en-US" dirty="0">
                <a:hlinkClick r:id="rId3"/>
              </a:rPr>
              <a:t>https://www.youtube.com/watch?v=jdo9tWon1Io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68EE2B5-F86E-49E7-9F3F-5F5735D4C907}" type="slidenum">
              <a:rPr lang="en-US" smtClean="0"/>
              <a:t>7</a:t>
            </a:fld>
            <a:endParaRPr lang="en-US"/>
          </a:p>
        </p:txBody>
      </p:sp>
    </p:spTree>
    <p:extLst>
      <p:ext uri="{BB962C8B-B14F-4D97-AF65-F5344CB8AC3E}">
        <p14:creationId xmlns:p14="http://schemas.microsoft.com/office/powerpoint/2010/main" val="388069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i="0" u="sng" dirty="0"/>
              <a:t>Say</a:t>
            </a:r>
            <a:r>
              <a:rPr lang="en-US" dirty="0"/>
              <a:t>: The Social Health Work Group is looking for your amazing OPD/NCOPD briefings.  The submission process is outlined by scanning this QR Code.  Additionally, scanning the QR code will bring you to our already published OPD/NCOPD library.  We are always looking for motivated individuals to join the efforts of the Social Health Work Group.  Please contact Amy Ruff, R3SP (amy.l.ruff4.civ@army.mil or 701-333-3804) if you are interested.   Please bookmark or favorite this URL location for your future reference.   Let's move on to our AAR.  </a:t>
            </a:r>
          </a:p>
          <a:p>
            <a:endParaRPr lang="en-US" dirty="0"/>
          </a:p>
          <a:p>
            <a:r>
              <a:rPr lang="en-US" u="sng" dirty="0"/>
              <a:t>Slide Time</a:t>
            </a:r>
            <a:r>
              <a:rPr lang="en-US" dirty="0"/>
              <a:t>: 30 seconds</a:t>
            </a:r>
          </a:p>
          <a:p>
            <a:endParaRPr lang="en-US" dirty="0"/>
          </a:p>
          <a:p>
            <a:r>
              <a:rPr lang="en-US" u="sng" dirty="0"/>
              <a:t>Notes</a:t>
            </a:r>
            <a:r>
              <a:rPr lang="en-US" dirty="0"/>
              <a:t>: This slide must remain in Professional Development Library publications. </a:t>
            </a:r>
          </a:p>
          <a:p>
            <a:endParaRPr lang="en-US" dirty="0"/>
          </a:p>
        </p:txBody>
      </p:sp>
      <p:sp>
        <p:nvSpPr>
          <p:cNvPr id="4" name="Slide Number Placeholder 3"/>
          <p:cNvSpPr>
            <a:spLocks noGrp="1"/>
          </p:cNvSpPr>
          <p:nvPr>
            <p:ph type="sldNum" sz="quarter" idx="5"/>
          </p:nvPr>
        </p:nvSpPr>
        <p:spPr/>
        <p:txBody>
          <a:bodyPr/>
          <a:lstStyle/>
          <a:p>
            <a:fld id="{4719269E-706D-49AF-B5AA-1A3B7F90191A}" type="slidenum">
              <a:rPr lang="en-US" smtClean="0"/>
              <a:t>8</a:t>
            </a:fld>
            <a:endParaRPr lang="en-US"/>
          </a:p>
        </p:txBody>
      </p:sp>
    </p:spTree>
    <p:extLst>
      <p:ext uri="{BB962C8B-B14F-4D97-AF65-F5344CB8AC3E}">
        <p14:creationId xmlns:p14="http://schemas.microsoft.com/office/powerpoint/2010/main" val="745678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E7D85-52F5-D75F-B28D-A1138E433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1804B-3DC1-70BE-322B-D8C62C6D7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39E7A-17D3-C16F-61F7-5E60CE3EE7DD}"/>
              </a:ext>
            </a:extLst>
          </p:cNvPr>
          <p:cNvSpPr>
            <a:spLocks noGrp="1"/>
          </p:cNvSpPr>
          <p:nvPr>
            <p:ph type="body" idx="1"/>
          </p:nvPr>
        </p:nvSpPr>
        <p:spPr/>
        <p:txBody>
          <a:bodyPr/>
          <a:lstStyle/>
          <a:p>
            <a:r>
              <a:rPr lang="en-US" i="0" u="sng" dirty="0"/>
              <a:t>Say</a:t>
            </a:r>
            <a:r>
              <a:rPr lang="en-US" dirty="0"/>
              <a:t>: The Social Health Work Group will utilize this AAR to help improve the OPD/NCOPD course, as well as gain your ideas for future course development.  It should take two to three minutes to complete.   </a:t>
            </a:r>
          </a:p>
          <a:p>
            <a:endParaRPr lang="en-US" dirty="0"/>
          </a:p>
          <a:p>
            <a:r>
              <a:rPr lang="en-US" u="sng" dirty="0"/>
              <a:t>Slide Time</a:t>
            </a:r>
            <a:r>
              <a:rPr lang="en-US" dirty="0"/>
              <a:t>: 2-3 Minutes</a:t>
            </a:r>
          </a:p>
          <a:p>
            <a:endParaRPr lang="en-US" dirty="0"/>
          </a:p>
          <a:p>
            <a:pPr defTabSz="933237">
              <a:defRPr/>
            </a:pPr>
            <a:r>
              <a:rPr lang="en-US" u="sng" dirty="0"/>
              <a:t>Notes</a:t>
            </a:r>
            <a:r>
              <a:rPr lang="en-US" dirty="0"/>
              <a:t>: This slide must remain in Professional Development Library publications.   If the course presenter or unit leadership would like copies of the AAR results, they can contact Amy Ruff, R3SP at amy.l.ruff4.civ@army.mil or 701-333-3804. </a:t>
            </a:r>
          </a:p>
          <a:p>
            <a:endParaRPr lang="en-US" dirty="0"/>
          </a:p>
        </p:txBody>
      </p:sp>
      <p:sp>
        <p:nvSpPr>
          <p:cNvPr id="4" name="Slide Number Placeholder 3">
            <a:extLst>
              <a:ext uri="{FF2B5EF4-FFF2-40B4-BE49-F238E27FC236}">
                <a16:creationId xmlns:a16="http://schemas.microsoft.com/office/drawing/2014/main" id="{EF71068F-9A8A-6C8F-5F6E-8FEE51CCE922}"/>
              </a:ext>
            </a:extLst>
          </p:cNvPr>
          <p:cNvSpPr>
            <a:spLocks noGrp="1"/>
          </p:cNvSpPr>
          <p:nvPr>
            <p:ph type="sldNum" sz="quarter" idx="5"/>
          </p:nvPr>
        </p:nvSpPr>
        <p:spPr/>
        <p:txBody>
          <a:bodyPr/>
          <a:lstStyle/>
          <a:p>
            <a:fld id="{568EE2B5-F86E-49E7-9F3F-5F5735D4C907}" type="slidenum">
              <a:rPr lang="en-US" smtClean="0"/>
              <a:t>9</a:t>
            </a:fld>
            <a:endParaRPr lang="en-US"/>
          </a:p>
        </p:txBody>
      </p:sp>
    </p:spTree>
    <p:extLst>
      <p:ext uri="{BB962C8B-B14F-4D97-AF65-F5344CB8AC3E}">
        <p14:creationId xmlns:p14="http://schemas.microsoft.com/office/powerpoint/2010/main" val="3191473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088E9-C348-09E4-F850-E217C5533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41F489-18B3-6397-ABA7-63529B751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D3DC4B-20AC-1FC5-A089-54B0E1284294}"/>
              </a:ext>
            </a:extLst>
          </p:cNvPr>
          <p:cNvSpPr>
            <a:spLocks noGrp="1"/>
          </p:cNvSpPr>
          <p:nvPr>
            <p:ph type="dt" sz="half" idx="10"/>
          </p:nvPr>
        </p:nvSpPr>
        <p:spPr/>
        <p:txBody>
          <a:bodyPr/>
          <a:lstStyle/>
          <a:p>
            <a:fld id="{A2B83A31-416D-462D-A97B-A40EFD608A7E}" type="datetime1">
              <a:rPr lang="en-US" smtClean="0"/>
              <a:t>6/25/2025</a:t>
            </a:fld>
            <a:endParaRPr lang="en-US" dirty="0"/>
          </a:p>
        </p:txBody>
      </p:sp>
      <p:sp>
        <p:nvSpPr>
          <p:cNvPr id="5" name="Footer Placeholder 4">
            <a:extLst>
              <a:ext uri="{FF2B5EF4-FFF2-40B4-BE49-F238E27FC236}">
                <a16:creationId xmlns:a16="http://schemas.microsoft.com/office/drawing/2014/main" id="{45192D97-6191-6E18-3F1C-D4A858E4CF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01EF0E-2C4E-2140-3249-C1379C36245A}"/>
              </a:ext>
            </a:extLst>
          </p:cNvPr>
          <p:cNvSpPr>
            <a:spLocks noGrp="1"/>
          </p:cNvSpPr>
          <p:nvPr>
            <p:ph type="sldNum" sz="quarter" idx="12"/>
          </p:nvPr>
        </p:nvSpPr>
        <p:spPr/>
        <p:txBody>
          <a:bodyPr/>
          <a:lstStyle/>
          <a:p>
            <a:fld id="{73F02834-423E-4EC9-AD3F-AAEDCCB72A97}" type="slidenum">
              <a:rPr lang="en-US" smtClean="0"/>
              <a:t>‹#›</a:t>
            </a:fld>
            <a:endParaRPr lang="en-US" dirty="0"/>
          </a:p>
        </p:txBody>
      </p:sp>
    </p:spTree>
    <p:extLst>
      <p:ext uri="{BB962C8B-B14F-4D97-AF65-F5344CB8AC3E}">
        <p14:creationId xmlns:p14="http://schemas.microsoft.com/office/powerpoint/2010/main" val="2548263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473B-06F6-C8D3-C397-72D101E0A7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DE605-B1D5-D148-E388-CE4830D2A3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7B04D-7AA0-BD21-B9AF-1B7C8CEF479A}"/>
              </a:ext>
            </a:extLst>
          </p:cNvPr>
          <p:cNvSpPr>
            <a:spLocks noGrp="1"/>
          </p:cNvSpPr>
          <p:nvPr>
            <p:ph type="dt" sz="half" idx="10"/>
          </p:nvPr>
        </p:nvSpPr>
        <p:spPr/>
        <p:txBody>
          <a:bodyPr/>
          <a:lstStyle/>
          <a:p>
            <a:fld id="{045C8829-DE02-4C30-9D96-92254E422757}" type="datetime1">
              <a:rPr lang="en-US" smtClean="0"/>
              <a:t>6/25/2025</a:t>
            </a:fld>
            <a:endParaRPr lang="en-US" dirty="0"/>
          </a:p>
        </p:txBody>
      </p:sp>
      <p:sp>
        <p:nvSpPr>
          <p:cNvPr id="5" name="Footer Placeholder 4">
            <a:extLst>
              <a:ext uri="{FF2B5EF4-FFF2-40B4-BE49-F238E27FC236}">
                <a16:creationId xmlns:a16="http://schemas.microsoft.com/office/drawing/2014/main" id="{DAF50B96-7807-99DB-CF9A-0914FFF0FA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22C6B3-3072-F11A-C1FA-1A2C926F77EA}"/>
              </a:ext>
            </a:extLst>
          </p:cNvPr>
          <p:cNvSpPr>
            <a:spLocks noGrp="1"/>
          </p:cNvSpPr>
          <p:nvPr>
            <p:ph type="sldNum" sz="quarter" idx="12"/>
          </p:nvPr>
        </p:nvSpPr>
        <p:spPr/>
        <p:txBody>
          <a:bodyPr/>
          <a:lstStyle/>
          <a:p>
            <a:fld id="{73F02834-423E-4EC9-AD3F-AAEDCCB72A97}" type="slidenum">
              <a:rPr lang="en-US" smtClean="0"/>
              <a:t>‹#›</a:t>
            </a:fld>
            <a:endParaRPr lang="en-US" dirty="0"/>
          </a:p>
        </p:txBody>
      </p:sp>
    </p:spTree>
    <p:extLst>
      <p:ext uri="{BB962C8B-B14F-4D97-AF65-F5344CB8AC3E}">
        <p14:creationId xmlns:p14="http://schemas.microsoft.com/office/powerpoint/2010/main" val="276407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D69238-BB31-EB3A-7064-2E1B7653E2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8725FE-FBC2-9E02-B928-31A38EC94D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C7737-AA71-4AFF-76C2-33D6FA0E8DEC}"/>
              </a:ext>
            </a:extLst>
          </p:cNvPr>
          <p:cNvSpPr>
            <a:spLocks noGrp="1"/>
          </p:cNvSpPr>
          <p:nvPr>
            <p:ph type="dt" sz="half" idx="10"/>
          </p:nvPr>
        </p:nvSpPr>
        <p:spPr/>
        <p:txBody>
          <a:bodyPr/>
          <a:lstStyle/>
          <a:p>
            <a:fld id="{548A0060-39E0-4C46-8A20-0778E50631FC}" type="datetime1">
              <a:rPr lang="en-US" smtClean="0"/>
              <a:t>6/25/2025</a:t>
            </a:fld>
            <a:endParaRPr lang="en-US" dirty="0"/>
          </a:p>
        </p:txBody>
      </p:sp>
      <p:sp>
        <p:nvSpPr>
          <p:cNvPr id="5" name="Footer Placeholder 4">
            <a:extLst>
              <a:ext uri="{FF2B5EF4-FFF2-40B4-BE49-F238E27FC236}">
                <a16:creationId xmlns:a16="http://schemas.microsoft.com/office/drawing/2014/main" id="{F3AC5C7C-5DEA-E441-5DDF-EFD530C03A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04E379-EC2D-4332-CEA4-8C4A84099462}"/>
              </a:ext>
            </a:extLst>
          </p:cNvPr>
          <p:cNvSpPr>
            <a:spLocks noGrp="1"/>
          </p:cNvSpPr>
          <p:nvPr>
            <p:ph type="sldNum" sz="quarter" idx="12"/>
          </p:nvPr>
        </p:nvSpPr>
        <p:spPr/>
        <p:txBody>
          <a:bodyPr/>
          <a:lstStyle/>
          <a:p>
            <a:fld id="{73F02834-423E-4EC9-AD3F-AAEDCCB72A97}" type="slidenum">
              <a:rPr lang="en-US" smtClean="0"/>
              <a:t>‹#›</a:t>
            </a:fld>
            <a:endParaRPr lang="en-US" dirty="0"/>
          </a:p>
        </p:txBody>
      </p:sp>
    </p:spTree>
    <p:extLst>
      <p:ext uri="{BB962C8B-B14F-4D97-AF65-F5344CB8AC3E}">
        <p14:creationId xmlns:p14="http://schemas.microsoft.com/office/powerpoint/2010/main" val="3070897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2CA51-C78F-3080-1385-7752A35024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755FC-242A-28D3-F2D7-73C2139FF8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24E29E-2441-F946-971B-B507668A1C03}"/>
              </a:ext>
            </a:extLst>
          </p:cNvPr>
          <p:cNvSpPr>
            <a:spLocks noGrp="1"/>
          </p:cNvSpPr>
          <p:nvPr>
            <p:ph type="dt" sz="half" idx="10"/>
          </p:nvPr>
        </p:nvSpPr>
        <p:spPr/>
        <p:txBody>
          <a:bodyPr/>
          <a:lstStyle/>
          <a:p>
            <a:fld id="{C77E4196-5230-4EAC-AC8E-A631DF77AB0B}" type="datetime1">
              <a:rPr lang="en-US" smtClean="0"/>
              <a:t>6/25/2025</a:t>
            </a:fld>
            <a:endParaRPr lang="en-US" dirty="0"/>
          </a:p>
        </p:txBody>
      </p:sp>
      <p:sp>
        <p:nvSpPr>
          <p:cNvPr id="5" name="Footer Placeholder 4">
            <a:extLst>
              <a:ext uri="{FF2B5EF4-FFF2-40B4-BE49-F238E27FC236}">
                <a16:creationId xmlns:a16="http://schemas.microsoft.com/office/drawing/2014/main" id="{35CD5367-9AD8-C5FE-AA1E-1BF05A3047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1EC656-0125-6D83-1A34-9433D260F0A4}"/>
              </a:ext>
            </a:extLst>
          </p:cNvPr>
          <p:cNvSpPr>
            <a:spLocks noGrp="1"/>
          </p:cNvSpPr>
          <p:nvPr>
            <p:ph type="sldNum" sz="quarter" idx="12"/>
          </p:nvPr>
        </p:nvSpPr>
        <p:spPr/>
        <p:txBody>
          <a:bodyPr/>
          <a:lstStyle/>
          <a:p>
            <a:fld id="{73F02834-423E-4EC9-AD3F-AAEDCCB72A97}" type="slidenum">
              <a:rPr lang="en-US" smtClean="0"/>
              <a:t>‹#›</a:t>
            </a:fld>
            <a:endParaRPr lang="en-US" dirty="0"/>
          </a:p>
        </p:txBody>
      </p:sp>
    </p:spTree>
    <p:extLst>
      <p:ext uri="{BB962C8B-B14F-4D97-AF65-F5344CB8AC3E}">
        <p14:creationId xmlns:p14="http://schemas.microsoft.com/office/powerpoint/2010/main" val="2460997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52C1-2F53-524F-B04C-02255694ED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27946F-96BF-CCA0-381D-AE48203601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5768A-A21E-C974-1257-71EDBFC8475E}"/>
              </a:ext>
            </a:extLst>
          </p:cNvPr>
          <p:cNvSpPr>
            <a:spLocks noGrp="1"/>
          </p:cNvSpPr>
          <p:nvPr>
            <p:ph type="dt" sz="half" idx="10"/>
          </p:nvPr>
        </p:nvSpPr>
        <p:spPr/>
        <p:txBody>
          <a:bodyPr/>
          <a:lstStyle/>
          <a:p>
            <a:fld id="{805B0149-A615-4D0E-B61F-73CD2CE507FD}" type="datetime1">
              <a:rPr lang="en-US" smtClean="0"/>
              <a:t>6/25/2025</a:t>
            </a:fld>
            <a:endParaRPr lang="en-US" dirty="0"/>
          </a:p>
        </p:txBody>
      </p:sp>
      <p:sp>
        <p:nvSpPr>
          <p:cNvPr id="5" name="Footer Placeholder 4">
            <a:extLst>
              <a:ext uri="{FF2B5EF4-FFF2-40B4-BE49-F238E27FC236}">
                <a16:creationId xmlns:a16="http://schemas.microsoft.com/office/drawing/2014/main" id="{6B7DDCC7-8C79-99AE-0E50-84B8A31651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7ED24D-1EA7-8DE2-791C-6A00C076CBCC}"/>
              </a:ext>
            </a:extLst>
          </p:cNvPr>
          <p:cNvSpPr>
            <a:spLocks noGrp="1"/>
          </p:cNvSpPr>
          <p:nvPr>
            <p:ph type="sldNum" sz="quarter" idx="12"/>
          </p:nvPr>
        </p:nvSpPr>
        <p:spPr/>
        <p:txBody>
          <a:bodyPr/>
          <a:lstStyle/>
          <a:p>
            <a:fld id="{73F02834-423E-4EC9-AD3F-AAEDCCB72A97}" type="slidenum">
              <a:rPr lang="en-US" smtClean="0"/>
              <a:t>‹#›</a:t>
            </a:fld>
            <a:endParaRPr lang="en-US" dirty="0"/>
          </a:p>
        </p:txBody>
      </p:sp>
    </p:spTree>
    <p:extLst>
      <p:ext uri="{BB962C8B-B14F-4D97-AF65-F5344CB8AC3E}">
        <p14:creationId xmlns:p14="http://schemas.microsoft.com/office/powerpoint/2010/main" val="2166610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C6973-0BD1-85B1-6963-D020980B0C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9951F7-630D-401E-0F43-76CD0F1A7D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9D5DAA-6F33-7627-1492-BA32B7AA37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74028A-EBA6-85F4-BD1E-F8ECE7BF00F7}"/>
              </a:ext>
            </a:extLst>
          </p:cNvPr>
          <p:cNvSpPr>
            <a:spLocks noGrp="1"/>
          </p:cNvSpPr>
          <p:nvPr>
            <p:ph type="dt" sz="half" idx="10"/>
          </p:nvPr>
        </p:nvSpPr>
        <p:spPr/>
        <p:txBody>
          <a:bodyPr/>
          <a:lstStyle/>
          <a:p>
            <a:fld id="{73C3815D-BA6F-45E0-BF5F-2372C93CBDDE}" type="datetime1">
              <a:rPr lang="en-US" smtClean="0"/>
              <a:t>6/25/2025</a:t>
            </a:fld>
            <a:endParaRPr lang="en-US" dirty="0"/>
          </a:p>
        </p:txBody>
      </p:sp>
      <p:sp>
        <p:nvSpPr>
          <p:cNvPr id="6" name="Footer Placeholder 5">
            <a:extLst>
              <a:ext uri="{FF2B5EF4-FFF2-40B4-BE49-F238E27FC236}">
                <a16:creationId xmlns:a16="http://schemas.microsoft.com/office/drawing/2014/main" id="{0627675A-662C-3126-E6CD-5DA7D2E582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4CE229-1F90-1AB1-996C-7951CFA95D39}"/>
              </a:ext>
            </a:extLst>
          </p:cNvPr>
          <p:cNvSpPr>
            <a:spLocks noGrp="1"/>
          </p:cNvSpPr>
          <p:nvPr>
            <p:ph type="sldNum" sz="quarter" idx="12"/>
          </p:nvPr>
        </p:nvSpPr>
        <p:spPr/>
        <p:txBody>
          <a:bodyPr/>
          <a:lstStyle/>
          <a:p>
            <a:fld id="{73F02834-423E-4EC9-AD3F-AAEDCCB72A97}" type="slidenum">
              <a:rPr lang="en-US" smtClean="0"/>
              <a:t>‹#›</a:t>
            </a:fld>
            <a:endParaRPr lang="en-US" dirty="0"/>
          </a:p>
        </p:txBody>
      </p:sp>
    </p:spTree>
    <p:extLst>
      <p:ext uri="{BB962C8B-B14F-4D97-AF65-F5344CB8AC3E}">
        <p14:creationId xmlns:p14="http://schemas.microsoft.com/office/powerpoint/2010/main" val="2707230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826AD-023B-2E93-67A8-4D88FC48F7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3773D5-F722-609C-0397-C6E0DBB3A7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53DDC-9190-06A5-1441-1839EEA11D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4F9D68-4547-DBDF-B6AD-41F27CB769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203777-C3A9-84EE-BA0F-396795DEA9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395076-7C7B-6669-8704-1E0CBDA12946}"/>
              </a:ext>
            </a:extLst>
          </p:cNvPr>
          <p:cNvSpPr>
            <a:spLocks noGrp="1"/>
          </p:cNvSpPr>
          <p:nvPr>
            <p:ph type="dt" sz="half" idx="10"/>
          </p:nvPr>
        </p:nvSpPr>
        <p:spPr/>
        <p:txBody>
          <a:bodyPr/>
          <a:lstStyle/>
          <a:p>
            <a:fld id="{93376F5C-6C9D-4185-A8B1-2C9F39E69FFF}" type="datetime1">
              <a:rPr lang="en-US" smtClean="0"/>
              <a:t>6/25/2025</a:t>
            </a:fld>
            <a:endParaRPr lang="en-US" dirty="0"/>
          </a:p>
        </p:txBody>
      </p:sp>
      <p:sp>
        <p:nvSpPr>
          <p:cNvPr id="8" name="Footer Placeholder 7">
            <a:extLst>
              <a:ext uri="{FF2B5EF4-FFF2-40B4-BE49-F238E27FC236}">
                <a16:creationId xmlns:a16="http://schemas.microsoft.com/office/drawing/2014/main" id="{1DA816E6-FED4-3779-4E78-A89B991B87A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8A81EF0-B2D9-FCBD-D3CB-FB0FE92EC6B9}"/>
              </a:ext>
            </a:extLst>
          </p:cNvPr>
          <p:cNvSpPr>
            <a:spLocks noGrp="1"/>
          </p:cNvSpPr>
          <p:nvPr>
            <p:ph type="sldNum" sz="quarter" idx="12"/>
          </p:nvPr>
        </p:nvSpPr>
        <p:spPr/>
        <p:txBody>
          <a:bodyPr/>
          <a:lstStyle/>
          <a:p>
            <a:fld id="{73F02834-423E-4EC9-AD3F-AAEDCCB72A97}" type="slidenum">
              <a:rPr lang="en-US" smtClean="0"/>
              <a:t>‹#›</a:t>
            </a:fld>
            <a:endParaRPr lang="en-US" dirty="0"/>
          </a:p>
        </p:txBody>
      </p:sp>
    </p:spTree>
    <p:extLst>
      <p:ext uri="{BB962C8B-B14F-4D97-AF65-F5344CB8AC3E}">
        <p14:creationId xmlns:p14="http://schemas.microsoft.com/office/powerpoint/2010/main" val="1067081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8A74-AD7B-B8B9-3201-8A3EB2FDE5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6D9D9E-1687-7DF7-7F02-EB6D1481ECA1}"/>
              </a:ext>
            </a:extLst>
          </p:cNvPr>
          <p:cNvSpPr>
            <a:spLocks noGrp="1"/>
          </p:cNvSpPr>
          <p:nvPr>
            <p:ph type="dt" sz="half" idx="10"/>
          </p:nvPr>
        </p:nvSpPr>
        <p:spPr/>
        <p:txBody>
          <a:bodyPr/>
          <a:lstStyle/>
          <a:p>
            <a:fld id="{CD513798-A08B-44A9-9A8C-25B68BBBFE7E}" type="datetime1">
              <a:rPr lang="en-US" smtClean="0"/>
              <a:t>6/25/2025</a:t>
            </a:fld>
            <a:endParaRPr lang="en-US" dirty="0"/>
          </a:p>
        </p:txBody>
      </p:sp>
      <p:sp>
        <p:nvSpPr>
          <p:cNvPr id="4" name="Footer Placeholder 3">
            <a:extLst>
              <a:ext uri="{FF2B5EF4-FFF2-40B4-BE49-F238E27FC236}">
                <a16:creationId xmlns:a16="http://schemas.microsoft.com/office/drawing/2014/main" id="{BBDACCDB-FB23-2322-AE68-E32E0F6EDF4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853D957-D94A-ED4D-BF92-9ADC99064CDC}"/>
              </a:ext>
            </a:extLst>
          </p:cNvPr>
          <p:cNvSpPr>
            <a:spLocks noGrp="1"/>
          </p:cNvSpPr>
          <p:nvPr>
            <p:ph type="sldNum" sz="quarter" idx="12"/>
          </p:nvPr>
        </p:nvSpPr>
        <p:spPr/>
        <p:txBody>
          <a:bodyPr/>
          <a:lstStyle/>
          <a:p>
            <a:fld id="{73F02834-423E-4EC9-AD3F-AAEDCCB72A97}" type="slidenum">
              <a:rPr lang="en-US" smtClean="0"/>
              <a:t>‹#›</a:t>
            </a:fld>
            <a:endParaRPr lang="en-US" dirty="0"/>
          </a:p>
        </p:txBody>
      </p:sp>
    </p:spTree>
    <p:extLst>
      <p:ext uri="{BB962C8B-B14F-4D97-AF65-F5344CB8AC3E}">
        <p14:creationId xmlns:p14="http://schemas.microsoft.com/office/powerpoint/2010/main" val="75059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D265ED-FD57-9BCB-4B7D-19F6206F7FA6}"/>
              </a:ext>
            </a:extLst>
          </p:cNvPr>
          <p:cNvSpPr>
            <a:spLocks noGrp="1"/>
          </p:cNvSpPr>
          <p:nvPr>
            <p:ph type="dt" sz="half" idx="10"/>
          </p:nvPr>
        </p:nvSpPr>
        <p:spPr/>
        <p:txBody>
          <a:bodyPr/>
          <a:lstStyle/>
          <a:p>
            <a:fld id="{BD02935E-C5B8-468B-B82C-189E3134D567}" type="datetime1">
              <a:rPr lang="en-US" smtClean="0"/>
              <a:t>6/25/2025</a:t>
            </a:fld>
            <a:endParaRPr lang="en-US" dirty="0"/>
          </a:p>
        </p:txBody>
      </p:sp>
      <p:sp>
        <p:nvSpPr>
          <p:cNvPr id="3" name="Footer Placeholder 2">
            <a:extLst>
              <a:ext uri="{FF2B5EF4-FFF2-40B4-BE49-F238E27FC236}">
                <a16:creationId xmlns:a16="http://schemas.microsoft.com/office/drawing/2014/main" id="{90269F6A-F3DC-54CE-5036-278907D71C1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3261443-F175-EF81-4FF9-9C609E717643}"/>
              </a:ext>
            </a:extLst>
          </p:cNvPr>
          <p:cNvSpPr>
            <a:spLocks noGrp="1"/>
          </p:cNvSpPr>
          <p:nvPr>
            <p:ph type="sldNum" sz="quarter" idx="12"/>
          </p:nvPr>
        </p:nvSpPr>
        <p:spPr/>
        <p:txBody>
          <a:bodyPr/>
          <a:lstStyle/>
          <a:p>
            <a:fld id="{73F02834-423E-4EC9-AD3F-AAEDCCB72A97}" type="slidenum">
              <a:rPr lang="en-US" smtClean="0"/>
              <a:t>‹#›</a:t>
            </a:fld>
            <a:endParaRPr lang="en-US" dirty="0"/>
          </a:p>
        </p:txBody>
      </p:sp>
    </p:spTree>
    <p:extLst>
      <p:ext uri="{BB962C8B-B14F-4D97-AF65-F5344CB8AC3E}">
        <p14:creationId xmlns:p14="http://schemas.microsoft.com/office/powerpoint/2010/main" val="3045836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80630-6005-25AF-25CF-87FEA2725C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DAD69B-CB7E-0F0B-8338-607D6076E6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75325D-831D-6C75-B67B-B338A834A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35C646-7A11-F4A9-E479-3E1D6A987020}"/>
              </a:ext>
            </a:extLst>
          </p:cNvPr>
          <p:cNvSpPr>
            <a:spLocks noGrp="1"/>
          </p:cNvSpPr>
          <p:nvPr>
            <p:ph type="dt" sz="half" idx="10"/>
          </p:nvPr>
        </p:nvSpPr>
        <p:spPr/>
        <p:txBody>
          <a:bodyPr/>
          <a:lstStyle/>
          <a:p>
            <a:fld id="{FF33C15E-87E1-458D-B77B-9A9A1B648057}" type="datetime1">
              <a:rPr lang="en-US" smtClean="0"/>
              <a:t>6/25/2025</a:t>
            </a:fld>
            <a:endParaRPr lang="en-US" dirty="0"/>
          </a:p>
        </p:txBody>
      </p:sp>
      <p:sp>
        <p:nvSpPr>
          <p:cNvPr id="6" name="Footer Placeholder 5">
            <a:extLst>
              <a:ext uri="{FF2B5EF4-FFF2-40B4-BE49-F238E27FC236}">
                <a16:creationId xmlns:a16="http://schemas.microsoft.com/office/drawing/2014/main" id="{FD52E3BA-0039-7AD7-4356-F3E461AAAF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2E7113-0588-C739-130F-61DAA4E3C6AD}"/>
              </a:ext>
            </a:extLst>
          </p:cNvPr>
          <p:cNvSpPr>
            <a:spLocks noGrp="1"/>
          </p:cNvSpPr>
          <p:nvPr>
            <p:ph type="sldNum" sz="quarter" idx="12"/>
          </p:nvPr>
        </p:nvSpPr>
        <p:spPr/>
        <p:txBody>
          <a:bodyPr/>
          <a:lstStyle/>
          <a:p>
            <a:fld id="{73F02834-423E-4EC9-AD3F-AAEDCCB72A97}" type="slidenum">
              <a:rPr lang="en-US" smtClean="0"/>
              <a:t>‹#›</a:t>
            </a:fld>
            <a:endParaRPr lang="en-US" dirty="0"/>
          </a:p>
        </p:txBody>
      </p:sp>
    </p:spTree>
    <p:extLst>
      <p:ext uri="{BB962C8B-B14F-4D97-AF65-F5344CB8AC3E}">
        <p14:creationId xmlns:p14="http://schemas.microsoft.com/office/powerpoint/2010/main" val="4030465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A2D8-519A-82E6-3A35-4642441D89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EDDD22-AFEF-F359-DC35-8293F09D27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249922B-7227-64D2-CC17-F12A2A14C8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EFEA8-C243-5D1B-FDAC-655260CEF952}"/>
              </a:ext>
            </a:extLst>
          </p:cNvPr>
          <p:cNvSpPr>
            <a:spLocks noGrp="1"/>
          </p:cNvSpPr>
          <p:nvPr>
            <p:ph type="dt" sz="half" idx="10"/>
          </p:nvPr>
        </p:nvSpPr>
        <p:spPr/>
        <p:txBody>
          <a:bodyPr/>
          <a:lstStyle/>
          <a:p>
            <a:fld id="{3EA7E30D-4817-42AD-A93E-FA2BF8522771}" type="datetime1">
              <a:rPr lang="en-US" smtClean="0"/>
              <a:t>6/25/2025</a:t>
            </a:fld>
            <a:endParaRPr lang="en-US" dirty="0"/>
          </a:p>
        </p:txBody>
      </p:sp>
      <p:sp>
        <p:nvSpPr>
          <p:cNvPr id="6" name="Footer Placeholder 5">
            <a:extLst>
              <a:ext uri="{FF2B5EF4-FFF2-40B4-BE49-F238E27FC236}">
                <a16:creationId xmlns:a16="http://schemas.microsoft.com/office/drawing/2014/main" id="{C817EF22-D18B-F5E8-C1F6-CB795DC1C3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82FB79-7C72-90BA-E6FC-FC0F101809EE}"/>
              </a:ext>
            </a:extLst>
          </p:cNvPr>
          <p:cNvSpPr>
            <a:spLocks noGrp="1"/>
          </p:cNvSpPr>
          <p:nvPr>
            <p:ph type="sldNum" sz="quarter" idx="12"/>
          </p:nvPr>
        </p:nvSpPr>
        <p:spPr/>
        <p:txBody>
          <a:bodyPr/>
          <a:lstStyle/>
          <a:p>
            <a:fld id="{73F02834-423E-4EC9-AD3F-AAEDCCB72A97}" type="slidenum">
              <a:rPr lang="en-US" smtClean="0"/>
              <a:t>‹#›</a:t>
            </a:fld>
            <a:endParaRPr lang="en-US" dirty="0"/>
          </a:p>
        </p:txBody>
      </p:sp>
    </p:spTree>
    <p:extLst>
      <p:ext uri="{BB962C8B-B14F-4D97-AF65-F5344CB8AC3E}">
        <p14:creationId xmlns:p14="http://schemas.microsoft.com/office/powerpoint/2010/main" val="1798356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4B3CEB-5246-CF85-F60E-A657AA20F3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787994-519C-5AEA-FB6B-CFAF461419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9D4B9-EDE0-875C-1B08-DFEDEB9BC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94A619-BADE-4E65-A513-FA0239B6EFAD}" type="datetime1">
              <a:rPr lang="en-US" smtClean="0"/>
              <a:t>6/25/2025</a:t>
            </a:fld>
            <a:endParaRPr lang="en-US" dirty="0"/>
          </a:p>
        </p:txBody>
      </p:sp>
      <p:sp>
        <p:nvSpPr>
          <p:cNvPr id="5" name="Footer Placeholder 4">
            <a:extLst>
              <a:ext uri="{FF2B5EF4-FFF2-40B4-BE49-F238E27FC236}">
                <a16:creationId xmlns:a16="http://schemas.microsoft.com/office/drawing/2014/main" id="{58521FC0-FA4F-AE90-F73C-8C7B66D796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ECD78D2-A89B-CA98-8B0A-9622147178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F02834-423E-4EC9-AD3F-AAEDCCB72A97}" type="slidenum">
              <a:rPr lang="en-US" smtClean="0"/>
              <a:t>‹#›</a:t>
            </a:fld>
            <a:endParaRPr lang="en-US" dirty="0"/>
          </a:p>
        </p:txBody>
      </p:sp>
    </p:spTree>
    <p:extLst>
      <p:ext uri="{BB962C8B-B14F-4D97-AF65-F5344CB8AC3E}">
        <p14:creationId xmlns:p14="http://schemas.microsoft.com/office/powerpoint/2010/main" val="3013158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Logo&#10;&#10;AI-generated content may be incorrect.">
            <a:extLst>
              <a:ext uri="{FF2B5EF4-FFF2-40B4-BE49-F238E27FC236}">
                <a16:creationId xmlns:a16="http://schemas.microsoft.com/office/drawing/2014/main" id="{2121B9A2-B761-AB9A-2159-D91C42080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11" y="62465"/>
            <a:ext cx="674856" cy="750239"/>
          </a:xfrm>
          <a:prstGeom prst="rect">
            <a:avLst/>
          </a:prstGeom>
        </p:spPr>
      </p:pic>
      <p:sp>
        <p:nvSpPr>
          <p:cNvPr id="6" name="TextBox 5">
            <a:extLst>
              <a:ext uri="{FF2B5EF4-FFF2-40B4-BE49-F238E27FC236}">
                <a16:creationId xmlns:a16="http://schemas.microsoft.com/office/drawing/2014/main" id="{34C516F0-B79C-4589-0626-B6CBDF7754C4}"/>
              </a:ext>
            </a:extLst>
          </p:cNvPr>
          <p:cNvSpPr txBox="1"/>
          <p:nvPr/>
        </p:nvSpPr>
        <p:spPr>
          <a:xfrm>
            <a:off x="892107" y="68252"/>
            <a:ext cx="7718493" cy="646331"/>
          </a:xfrm>
          <a:prstGeom prst="rect">
            <a:avLst/>
          </a:prstGeom>
          <a:noFill/>
        </p:spPr>
        <p:txBody>
          <a:bodyPr wrap="square" rtlCol="0">
            <a:spAutoFit/>
          </a:bodyPr>
          <a:lstStyle/>
          <a:p>
            <a:r>
              <a:rPr lang="en-US" sz="3600" b="1" dirty="0"/>
              <a:t>Professional Development Library</a:t>
            </a:r>
          </a:p>
        </p:txBody>
      </p:sp>
      <p:sp>
        <p:nvSpPr>
          <p:cNvPr id="7" name="TextBox 6">
            <a:extLst>
              <a:ext uri="{FF2B5EF4-FFF2-40B4-BE49-F238E27FC236}">
                <a16:creationId xmlns:a16="http://schemas.microsoft.com/office/drawing/2014/main" id="{AFFB7499-1138-BD01-4C43-5AC9C2C71FA2}"/>
              </a:ext>
            </a:extLst>
          </p:cNvPr>
          <p:cNvSpPr txBox="1"/>
          <p:nvPr/>
        </p:nvSpPr>
        <p:spPr>
          <a:xfrm>
            <a:off x="285008" y="1601779"/>
            <a:ext cx="11519065" cy="3785652"/>
          </a:xfrm>
          <a:prstGeom prst="rect">
            <a:avLst/>
          </a:prstGeom>
          <a:noFill/>
        </p:spPr>
        <p:txBody>
          <a:bodyPr wrap="square" rtlCol="0">
            <a:spAutoFit/>
          </a:bodyPr>
          <a:lstStyle/>
          <a:p>
            <a:r>
              <a:rPr lang="en-US" sz="2400" b="1" dirty="0"/>
              <a:t>Title</a:t>
            </a:r>
            <a:r>
              <a:rPr lang="en-US" sz="2400" dirty="0"/>
              <a:t>: Building a Culture of Trust</a:t>
            </a:r>
          </a:p>
          <a:p>
            <a:r>
              <a:rPr lang="en-US" sz="2400" b="1" dirty="0"/>
              <a:t>Estimated Instruction Time</a:t>
            </a:r>
            <a:r>
              <a:rPr lang="en-US" sz="2400" dirty="0"/>
              <a:t>: 30 Minutes</a:t>
            </a:r>
          </a:p>
          <a:p>
            <a:r>
              <a:rPr lang="en-US" sz="2400" b="1" dirty="0"/>
              <a:t>Publishing Date</a:t>
            </a:r>
            <a:r>
              <a:rPr lang="en-US" sz="2400" dirty="0"/>
              <a:t>: </a:t>
            </a:r>
          </a:p>
          <a:p>
            <a:endParaRPr lang="en-US" sz="2400" dirty="0"/>
          </a:p>
          <a:p>
            <a:r>
              <a:rPr lang="en-US" sz="2400" b="1" dirty="0"/>
              <a:t>Learning Objectives/Topics of Instruction</a:t>
            </a:r>
          </a:p>
          <a:p>
            <a:pPr marL="342900" indent="-342900">
              <a:buFont typeface="+mj-lt"/>
              <a:buAutoNum type="arabicPeriod"/>
            </a:pPr>
            <a:r>
              <a:rPr lang="en-US" sz="2400" dirty="0"/>
              <a:t>Increase skills to build team cohesion</a:t>
            </a:r>
          </a:p>
          <a:p>
            <a:pPr marL="342900" indent="-342900">
              <a:buFont typeface="+mj-lt"/>
              <a:buAutoNum type="arabicPeriod"/>
            </a:pPr>
            <a:r>
              <a:rPr lang="en-US" sz="2400" dirty="0"/>
              <a:t>Understand the connection between trust, team culture and mission readiness</a:t>
            </a:r>
          </a:p>
          <a:p>
            <a:pPr marL="342900" indent="-342900">
              <a:buFont typeface="+mj-lt"/>
              <a:buAutoNum type="arabicPeriod"/>
            </a:pPr>
            <a:r>
              <a:rPr lang="en-US" sz="2400" dirty="0"/>
              <a:t>Gain an understanding of the five building blocks of a culture of trust</a:t>
            </a:r>
          </a:p>
          <a:p>
            <a:pPr marL="342900" indent="-342900">
              <a:buFont typeface="+mj-lt"/>
              <a:buAutoNum type="arabicPeriod"/>
            </a:pPr>
            <a:endParaRPr lang="en-US" sz="2400" dirty="0"/>
          </a:p>
          <a:p>
            <a:endParaRPr lang="en-US" sz="2400" dirty="0"/>
          </a:p>
        </p:txBody>
      </p:sp>
      <p:sp>
        <p:nvSpPr>
          <p:cNvPr id="8" name="Slide Number Placeholder 7">
            <a:extLst>
              <a:ext uri="{FF2B5EF4-FFF2-40B4-BE49-F238E27FC236}">
                <a16:creationId xmlns:a16="http://schemas.microsoft.com/office/drawing/2014/main" id="{2C1DCEC2-07D5-7D09-63EF-E96C31779991}"/>
              </a:ext>
            </a:extLst>
          </p:cNvPr>
          <p:cNvSpPr>
            <a:spLocks noGrp="1"/>
          </p:cNvSpPr>
          <p:nvPr>
            <p:ph type="sldNum" sz="quarter" idx="12"/>
          </p:nvPr>
        </p:nvSpPr>
        <p:spPr/>
        <p:txBody>
          <a:bodyPr/>
          <a:lstStyle/>
          <a:p>
            <a:fld id="{73F02834-423E-4EC9-AD3F-AAEDCCB72A97}" type="slidenum">
              <a:rPr lang="en-US" smtClean="0"/>
              <a:t>1</a:t>
            </a:fld>
            <a:endParaRPr lang="en-US" dirty="0"/>
          </a:p>
        </p:txBody>
      </p:sp>
    </p:spTree>
    <p:extLst>
      <p:ext uri="{BB962C8B-B14F-4D97-AF65-F5344CB8AC3E}">
        <p14:creationId xmlns:p14="http://schemas.microsoft.com/office/powerpoint/2010/main" val="1283890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95C514-058C-9B47-81C2-14DFF2007288}"/>
              </a:ext>
            </a:extLst>
          </p:cNvPr>
          <p:cNvSpPr>
            <a:spLocks noGrp="1"/>
          </p:cNvSpPr>
          <p:nvPr>
            <p:ph type="sldNum" sz="quarter" idx="12"/>
          </p:nvPr>
        </p:nvSpPr>
        <p:spPr/>
        <p:txBody>
          <a:bodyPr/>
          <a:lstStyle/>
          <a:p>
            <a:fld id="{73F02834-423E-4EC9-AD3F-AAEDCCB72A97}" type="slidenum">
              <a:rPr lang="en-US" smtClean="0"/>
              <a:t>2</a:t>
            </a:fld>
            <a:endParaRPr lang="en-US" dirty="0"/>
          </a:p>
        </p:txBody>
      </p:sp>
      <p:pic>
        <p:nvPicPr>
          <p:cNvPr id="6" name="Picture 5">
            <a:extLst>
              <a:ext uri="{FF2B5EF4-FFF2-40B4-BE49-F238E27FC236}">
                <a16:creationId xmlns:a16="http://schemas.microsoft.com/office/drawing/2014/main" id="{635E6CCE-EE21-E492-DEB7-AE8859AF2932}"/>
              </a:ext>
            </a:extLst>
          </p:cNvPr>
          <p:cNvPicPr>
            <a:picLocks noChangeAspect="1"/>
          </p:cNvPicPr>
          <p:nvPr/>
        </p:nvPicPr>
        <p:blipFill>
          <a:blip r:embed="rId3"/>
          <a:stretch>
            <a:fillRect/>
          </a:stretch>
        </p:blipFill>
        <p:spPr>
          <a:xfrm>
            <a:off x="797667" y="993311"/>
            <a:ext cx="10145238" cy="5461160"/>
          </a:xfrm>
          <a:prstGeom prst="rect">
            <a:avLst/>
          </a:prstGeom>
        </p:spPr>
      </p:pic>
      <p:pic>
        <p:nvPicPr>
          <p:cNvPr id="7" name="Picture 6" descr="Logo&#10;&#10;AI-generated content may be incorrect.">
            <a:extLst>
              <a:ext uri="{FF2B5EF4-FFF2-40B4-BE49-F238E27FC236}">
                <a16:creationId xmlns:a16="http://schemas.microsoft.com/office/drawing/2014/main" id="{5DB9FF9A-2AC0-583F-B509-082339A76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11" y="62465"/>
            <a:ext cx="674856" cy="750239"/>
          </a:xfrm>
          <a:prstGeom prst="rect">
            <a:avLst/>
          </a:prstGeom>
        </p:spPr>
      </p:pic>
      <p:sp>
        <p:nvSpPr>
          <p:cNvPr id="8" name="TextBox 7">
            <a:extLst>
              <a:ext uri="{FF2B5EF4-FFF2-40B4-BE49-F238E27FC236}">
                <a16:creationId xmlns:a16="http://schemas.microsoft.com/office/drawing/2014/main" id="{767DA07A-1B08-4D2B-9B05-53068C68C2ED}"/>
              </a:ext>
            </a:extLst>
          </p:cNvPr>
          <p:cNvSpPr txBox="1"/>
          <p:nvPr/>
        </p:nvSpPr>
        <p:spPr>
          <a:xfrm>
            <a:off x="892107" y="68252"/>
            <a:ext cx="7718493" cy="646331"/>
          </a:xfrm>
          <a:prstGeom prst="rect">
            <a:avLst/>
          </a:prstGeom>
          <a:noFill/>
        </p:spPr>
        <p:txBody>
          <a:bodyPr wrap="square" rtlCol="0">
            <a:spAutoFit/>
          </a:bodyPr>
          <a:lstStyle/>
          <a:p>
            <a:r>
              <a:rPr lang="en-US" sz="3600" b="1" dirty="0"/>
              <a:t>Professional Development Library</a:t>
            </a:r>
          </a:p>
        </p:txBody>
      </p:sp>
    </p:spTree>
    <p:extLst>
      <p:ext uri="{BB962C8B-B14F-4D97-AF65-F5344CB8AC3E}">
        <p14:creationId xmlns:p14="http://schemas.microsoft.com/office/powerpoint/2010/main" val="3554443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0FE7E-89B6-F95E-4CCD-983D215A34E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3A0A3B-F6E5-B47D-501D-4B21E82BBD44}"/>
              </a:ext>
            </a:extLst>
          </p:cNvPr>
          <p:cNvSpPr>
            <a:spLocks noGrp="1"/>
          </p:cNvSpPr>
          <p:nvPr>
            <p:ph type="sldNum" sz="quarter" idx="12"/>
          </p:nvPr>
        </p:nvSpPr>
        <p:spPr/>
        <p:txBody>
          <a:bodyPr/>
          <a:lstStyle/>
          <a:p>
            <a:fld id="{73F02834-423E-4EC9-AD3F-AAEDCCB72A97}" type="slidenum">
              <a:rPr lang="en-US" smtClean="0"/>
              <a:t>3</a:t>
            </a:fld>
            <a:endParaRPr lang="en-US" dirty="0"/>
          </a:p>
        </p:txBody>
      </p:sp>
      <p:pic>
        <p:nvPicPr>
          <p:cNvPr id="8" name="Picture 7">
            <a:extLst>
              <a:ext uri="{FF2B5EF4-FFF2-40B4-BE49-F238E27FC236}">
                <a16:creationId xmlns:a16="http://schemas.microsoft.com/office/drawing/2014/main" id="{8D8DFFB4-9AB7-E55B-7230-81568C252697}"/>
              </a:ext>
            </a:extLst>
          </p:cNvPr>
          <p:cNvPicPr>
            <a:picLocks noChangeAspect="1"/>
          </p:cNvPicPr>
          <p:nvPr/>
        </p:nvPicPr>
        <p:blipFill>
          <a:blip r:embed="rId3"/>
          <a:stretch>
            <a:fillRect/>
          </a:stretch>
        </p:blipFill>
        <p:spPr>
          <a:xfrm>
            <a:off x="611206" y="750116"/>
            <a:ext cx="10742594" cy="5357767"/>
          </a:xfrm>
          <a:prstGeom prst="rect">
            <a:avLst/>
          </a:prstGeom>
        </p:spPr>
      </p:pic>
    </p:spTree>
    <p:extLst>
      <p:ext uri="{BB962C8B-B14F-4D97-AF65-F5344CB8AC3E}">
        <p14:creationId xmlns:p14="http://schemas.microsoft.com/office/powerpoint/2010/main" val="2306466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FF391-53D6-6D25-32B7-EA28D57B0F0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F241A1-1116-53B8-D2F4-13CA2561D919}"/>
              </a:ext>
            </a:extLst>
          </p:cNvPr>
          <p:cNvSpPr>
            <a:spLocks noGrp="1"/>
          </p:cNvSpPr>
          <p:nvPr>
            <p:ph type="sldNum" sz="quarter" idx="12"/>
          </p:nvPr>
        </p:nvSpPr>
        <p:spPr/>
        <p:txBody>
          <a:bodyPr/>
          <a:lstStyle/>
          <a:p>
            <a:fld id="{73F02834-423E-4EC9-AD3F-AAEDCCB72A97}" type="slidenum">
              <a:rPr lang="en-US" smtClean="0"/>
              <a:t>4</a:t>
            </a:fld>
            <a:endParaRPr lang="en-US" dirty="0"/>
          </a:p>
        </p:txBody>
      </p:sp>
      <p:pic>
        <p:nvPicPr>
          <p:cNvPr id="7" name="Picture 6">
            <a:extLst>
              <a:ext uri="{FF2B5EF4-FFF2-40B4-BE49-F238E27FC236}">
                <a16:creationId xmlns:a16="http://schemas.microsoft.com/office/drawing/2014/main" id="{E66F2689-3C6E-9098-A5E4-823478CC0613}"/>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542739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885875-90C0-37F7-3F0A-771A95C896E6}"/>
              </a:ext>
            </a:extLst>
          </p:cNvPr>
          <p:cNvSpPr>
            <a:spLocks noGrp="1"/>
          </p:cNvSpPr>
          <p:nvPr>
            <p:ph type="sldNum" sz="quarter" idx="12"/>
          </p:nvPr>
        </p:nvSpPr>
        <p:spPr/>
        <p:txBody>
          <a:bodyPr/>
          <a:lstStyle/>
          <a:p>
            <a:fld id="{73F02834-423E-4EC9-AD3F-AAEDCCB72A97}" type="slidenum">
              <a:rPr lang="en-US" smtClean="0"/>
              <a:t>5</a:t>
            </a:fld>
            <a:endParaRPr lang="en-US" dirty="0"/>
          </a:p>
        </p:txBody>
      </p:sp>
      <p:sp>
        <p:nvSpPr>
          <p:cNvPr id="5" name="TextBox 4">
            <a:extLst>
              <a:ext uri="{FF2B5EF4-FFF2-40B4-BE49-F238E27FC236}">
                <a16:creationId xmlns:a16="http://schemas.microsoft.com/office/drawing/2014/main" id="{EAA86098-F6A5-88A2-7732-A94204D5B8EC}"/>
              </a:ext>
            </a:extLst>
          </p:cNvPr>
          <p:cNvSpPr txBox="1"/>
          <p:nvPr/>
        </p:nvSpPr>
        <p:spPr>
          <a:xfrm>
            <a:off x="3703261" y="2757948"/>
            <a:ext cx="4785477" cy="369332"/>
          </a:xfrm>
          <a:prstGeom prst="rect">
            <a:avLst/>
          </a:prstGeom>
          <a:noFill/>
        </p:spPr>
        <p:txBody>
          <a:bodyPr wrap="none" rtlCol="0">
            <a:spAutoFit/>
          </a:bodyPr>
          <a:lstStyle/>
          <a:p>
            <a:r>
              <a:rPr lang="en-US" dirty="0"/>
              <a:t>This slide is intentionally left blank and hidden </a:t>
            </a:r>
          </a:p>
        </p:txBody>
      </p:sp>
    </p:spTree>
    <p:extLst>
      <p:ext uri="{BB962C8B-B14F-4D97-AF65-F5344CB8AC3E}">
        <p14:creationId xmlns:p14="http://schemas.microsoft.com/office/powerpoint/2010/main" val="2182767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A93E1F-D54E-A288-05D5-656349927B0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B158B2-79CD-A03C-5678-D084FAA75024}"/>
              </a:ext>
            </a:extLst>
          </p:cNvPr>
          <p:cNvSpPr>
            <a:spLocks noGrp="1"/>
          </p:cNvSpPr>
          <p:nvPr>
            <p:ph type="sldNum" sz="quarter" idx="12"/>
          </p:nvPr>
        </p:nvSpPr>
        <p:spPr/>
        <p:txBody>
          <a:bodyPr/>
          <a:lstStyle/>
          <a:p>
            <a:fld id="{73F02834-423E-4EC9-AD3F-AAEDCCB72A97}" type="slidenum">
              <a:rPr lang="en-US" smtClean="0"/>
              <a:t>6</a:t>
            </a:fld>
            <a:endParaRPr lang="en-US" dirty="0"/>
          </a:p>
        </p:txBody>
      </p:sp>
      <p:sp>
        <p:nvSpPr>
          <p:cNvPr id="5" name="TextBox 4">
            <a:extLst>
              <a:ext uri="{FF2B5EF4-FFF2-40B4-BE49-F238E27FC236}">
                <a16:creationId xmlns:a16="http://schemas.microsoft.com/office/drawing/2014/main" id="{FA1AD95E-EB8E-A9B8-F94E-AE1249D9A82E}"/>
              </a:ext>
            </a:extLst>
          </p:cNvPr>
          <p:cNvSpPr txBox="1"/>
          <p:nvPr/>
        </p:nvSpPr>
        <p:spPr>
          <a:xfrm>
            <a:off x="3703261" y="2757948"/>
            <a:ext cx="4785477" cy="369332"/>
          </a:xfrm>
          <a:prstGeom prst="rect">
            <a:avLst/>
          </a:prstGeom>
          <a:noFill/>
        </p:spPr>
        <p:txBody>
          <a:bodyPr wrap="none" rtlCol="0">
            <a:spAutoFit/>
          </a:bodyPr>
          <a:lstStyle/>
          <a:p>
            <a:r>
              <a:rPr lang="en-US" dirty="0"/>
              <a:t>This slide is intentionally left blank and hidden </a:t>
            </a:r>
          </a:p>
        </p:txBody>
      </p:sp>
    </p:spTree>
    <p:extLst>
      <p:ext uri="{BB962C8B-B14F-4D97-AF65-F5344CB8AC3E}">
        <p14:creationId xmlns:p14="http://schemas.microsoft.com/office/powerpoint/2010/main" val="1473254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CCFC2-BF07-C8D6-C85E-0EBDA15EF9E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DAF003-1B45-74F5-56DE-06EBEAD36D78}"/>
              </a:ext>
            </a:extLst>
          </p:cNvPr>
          <p:cNvSpPr>
            <a:spLocks noGrp="1"/>
          </p:cNvSpPr>
          <p:nvPr>
            <p:ph type="sldNum" sz="quarter" idx="12"/>
          </p:nvPr>
        </p:nvSpPr>
        <p:spPr/>
        <p:txBody>
          <a:bodyPr/>
          <a:lstStyle/>
          <a:p>
            <a:fld id="{73F02834-423E-4EC9-AD3F-AAEDCCB72A97}" type="slidenum">
              <a:rPr lang="en-US" smtClean="0"/>
              <a:t>7</a:t>
            </a:fld>
            <a:endParaRPr lang="en-US" dirty="0"/>
          </a:p>
        </p:txBody>
      </p:sp>
      <p:pic>
        <p:nvPicPr>
          <p:cNvPr id="3" name="Culture of Trust">
            <a:hlinkClick r:id="" action="ppaction://media"/>
            <a:extLst>
              <a:ext uri="{FF2B5EF4-FFF2-40B4-BE49-F238E27FC236}">
                <a16:creationId xmlns:a16="http://schemas.microsoft.com/office/drawing/2014/main" id="{238B6255-9E60-D18D-79FE-1B1D52AA64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355" y="0"/>
            <a:ext cx="11949289" cy="6721475"/>
          </a:xfrm>
          <a:prstGeom prst="rect">
            <a:avLst/>
          </a:prstGeom>
        </p:spPr>
      </p:pic>
    </p:spTree>
    <p:extLst>
      <p:ext uri="{BB962C8B-B14F-4D97-AF65-F5344CB8AC3E}">
        <p14:creationId xmlns:p14="http://schemas.microsoft.com/office/powerpoint/2010/main" val="76794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5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ooking binoculars Soldier">
            <a:extLst>
              <a:ext uri="{FF2B5EF4-FFF2-40B4-BE49-F238E27FC236}">
                <a16:creationId xmlns:a16="http://schemas.microsoft.com/office/drawing/2014/main" id="{01EB24F0-1443-3C4C-7C28-C1C23C4011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0947" y="605642"/>
            <a:ext cx="3894083" cy="2600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7A9A37-3A47-867C-59EC-C1A5581666E0}"/>
              </a:ext>
            </a:extLst>
          </p:cNvPr>
          <p:cNvSpPr txBox="1"/>
          <p:nvPr/>
        </p:nvSpPr>
        <p:spPr>
          <a:xfrm>
            <a:off x="7659583" y="5281342"/>
            <a:ext cx="4351451" cy="1415772"/>
          </a:xfrm>
          <a:prstGeom prst="rect">
            <a:avLst/>
          </a:prstGeom>
          <a:noFill/>
        </p:spPr>
        <p:txBody>
          <a:bodyPr wrap="square" rtlCol="0">
            <a:spAutoFit/>
          </a:bodyPr>
          <a:lstStyle/>
          <a:p>
            <a:pPr algn="ctr"/>
            <a:r>
              <a:rPr lang="en-US" b="1" dirty="0"/>
              <a:t>Check out the NDNG </a:t>
            </a:r>
          </a:p>
          <a:p>
            <a:pPr algn="ctr"/>
            <a:r>
              <a:rPr lang="en-US" b="1" dirty="0"/>
              <a:t>Professional Development Library</a:t>
            </a:r>
          </a:p>
          <a:p>
            <a:pPr algn="ctr"/>
            <a:r>
              <a:rPr lang="en-US" b="1" dirty="0"/>
              <a:t>Submission Guidelines</a:t>
            </a:r>
          </a:p>
          <a:p>
            <a:pPr algn="ctr"/>
            <a:r>
              <a:rPr lang="en-US" sz="1400" b="1" dirty="0"/>
              <a:t>(No CAC Required)</a:t>
            </a:r>
          </a:p>
          <a:p>
            <a:pPr algn="ctr"/>
            <a:endParaRPr lang="en-US" b="1" dirty="0"/>
          </a:p>
        </p:txBody>
      </p:sp>
      <p:pic>
        <p:nvPicPr>
          <p:cNvPr id="3" name="Picture 2">
            <a:extLst>
              <a:ext uri="{FF2B5EF4-FFF2-40B4-BE49-F238E27FC236}">
                <a16:creationId xmlns:a16="http://schemas.microsoft.com/office/drawing/2014/main" id="{A3B40777-5D08-A9FD-5C1C-2B16686C1F41}"/>
              </a:ext>
            </a:extLst>
          </p:cNvPr>
          <p:cNvPicPr>
            <a:picLocks noChangeAspect="1"/>
          </p:cNvPicPr>
          <p:nvPr/>
        </p:nvPicPr>
        <p:blipFill>
          <a:blip r:embed="rId4"/>
          <a:stretch>
            <a:fillRect/>
          </a:stretch>
        </p:blipFill>
        <p:spPr>
          <a:xfrm>
            <a:off x="8150034" y="626215"/>
            <a:ext cx="3370547" cy="4655127"/>
          </a:xfrm>
          <a:prstGeom prst="rect">
            <a:avLst/>
          </a:prstGeom>
        </p:spPr>
      </p:pic>
      <p:sp>
        <p:nvSpPr>
          <p:cNvPr id="4" name="TextBox 3">
            <a:extLst>
              <a:ext uri="{FF2B5EF4-FFF2-40B4-BE49-F238E27FC236}">
                <a16:creationId xmlns:a16="http://schemas.microsoft.com/office/drawing/2014/main" id="{61F0A5C7-1E7B-F0C8-51F0-E70310B26058}"/>
              </a:ext>
            </a:extLst>
          </p:cNvPr>
          <p:cNvSpPr txBox="1"/>
          <p:nvPr/>
        </p:nvSpPr>
        <p:spPr>
          <a:xfrm>
            <a:off x="3075836" y="2525389"/>
            <a:ext cx="3316248" cy="3463839"/>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kern="1200" dirty="0">
                <a:solidFill>
                  <a:srgbClr val="FFFFFF"/>
                </a:solidFill>
                <a:latin typeface="+mj-lt"/>
                <a:ea typeface="+mj-ea"/>
                <a:cs typeface="+mj-cs"/>
              </a:rPr>
              <a:t>We are looking for your Professional Development Briefings! </a:t>
            </a:r>
          </a:p>
        </p:txBody>
      </p:sp>
      <p:sp>
        <p:nvSpPr>
          <p:cNvPr id="2" name="TextBox 1">
            <a:extLst>
              <a:ext uri="{FF2B5EF4-FFF2-40B4-BE49-F238E27FC236}">
                <a16:creationId xmlns:a16="http://schemas.microsoft.com/office/drawing/2014/main" id="{1175B714-CC9E-D875-78A3-EE806B9FC42A}"/>
              </a:ext>
            </a:extLst>
          </p:cNvPr>
          <p:cNvSpPr txBox="1"/>
          <p:nvPr/>
        </p:nvSpPr>
        <p:spPr>
          <a:xfrm>
            <a:off x="892107" y="68252"/>
            <a:ext cx="10826886" cy="646331"/>
          </a:xfrm>
          <a:prstGeom prst="rect">
            <a:avLst/>
          </a:prstGeom>
          <a:noFill/>
        </p:spPr>
        <p:txBody>
          <a:bodyPr wrap="square" rtlCol="0">
            <a:spAutoFit/>
          </a:bodyPr>
          <a:lstStyle/>
          <a:p>
            <a:r>
              <a:rPr lang="en-US" sz="3600" dirty="0"/>
              <a:t>Professional Development Library</a:t>
            </a:r>
          </a:p>
        </p:txBody>
      </p:sp>
      <p:pic>
        <p:nvPicPr>
          <p:cNvPr id="6" name="Picture 5" descr="Logo&#10;&#10;AI-generated content may be incorrect.">
            <a:extLst>
              <a:ext uri="{FF2B5EF4-FFF2-40B4-BE49-F238E27FC236}">
                <a16:creationId xmlns:a16="http://schemas.microsoft.com/office/drawing/2014/main" id="{13A6F6ED-C767-2BB1-D605-CFF0540341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11" y="62465"/>
            <a:ext cx="674856" cy="750239"/>
          </a:xfrm>
          <a:prstGeom prst="rect">
            <a:avLst/>
          </a:prstGeom>
        </p:spPr>
      </p:pic>
      <p:sp>
        <p:nvSpPr>
          <p:cNvPr id="7" name="Slide Number Placeholder 6">
            <a:extLst>
              <a:ext uri="{FF2B5EF4-FFF2-40B4-BE49-F238E27FC236}">
                <a16:creationId xmlns:a16="http://schemas.microsoft.com/office/drawing/2014/main" id="{6171C0A7-0D3F-9C34-B6E6-AA67D08969BD}"/>
              </a:ext>
            </a:extLst>
          </p:cNvPr>
          <p:cNvSpPr>
            <a:spLocks noGrp="1"/>
          </p:cNvSpPr>
          <p:nvPr>
            <p:ph type="sldNum" sz="quarter" idx="12"/>
          </p:nvPr>
        </p:nvSpPr>
        <p:spPr/>
        <p:txBody>
          <a:bodyPr/>
          <a:lstStyle/>
          <a:p>
            <a:fld id="{73F02834-423E-4EC9-AD3F-AAEDCCB72A97}" type="slidenum">
              <a:rPr lang="en-US" smtClean="0"/>
              <a:t>8</a:t>
            </a:fld>
            <a:endParaRPr lang="en-US" dirty="0"/>
          </a:p>
        </p:txBody>
      </p:sp>
    </p:spTree>
    <p:extLst>
      <p:ext uri="{BB962C8B-B14F-4D97-AF65-F5344CB8AC3E}">
        <p14:creationId xmlns:p14="http://schemas.microsoft.com/office/powerpoint/2010/main" val="1234438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2E706-26E7-768E-CC84-BB43F259205D}"/>
            </a:ext>
          </a:extLst>
        </p:cNvPr>
        <p:cNvGrpSpPr/>
        <p:nvPr/>
      </p:nvGrpSpPr>
      <p:grpSpPr>
        <a:xfrm>
          <a:off x="0" y="0"/>
          <a:ext cx="0" cy="0"/>
          <a:chOff x="0" y="0"/>
          <a:chExt cx="0" cy="0"/>
        </a:xfrm>
      </p:grpSpPr>
      <p:pic>
        <p:nvPicPr>
          <p:cNvPr id="4" name="Picture 3" descr="Logo&#10;&#10;AI-generated content may be incorrect.">
            <a:extLst>
              <a:ext uri="{FF2B5EF4-FFF2-40B4-BE49-F238E27FC236}">
                <a16:creationId xmlns:a16="http://schemas.microsoft.com/office/drawing/2014/main" id="{BD910A1D-ADB7-863E-7D70-7D37D96F3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11" y="62465"/>
            <a:ext cx="674856" cy="750239"/>
          </a:xfrm>
          <a:prstGeom prst="rect">
            <a:avLst/>
          </a:prstGeom>
        </p:spPr>
      </p:pic>
      <p:sp>
        <p:nvSpPr>
          <p:cNvPr id="6" name="TextBox 5">
            <a:extLst>
              <a:ext uri="{FF2B5EF4-FFF2-40B4-BE49-F238E27FC236}">
                <a16:creationId xmlns:a16="http://schemas.microsoft.com/office/drawing/2014/main" id="{C7EFF820-36BC-C11D-8225-843413BAE090}"/>
              </a:ext>
            </a:extLst>
          </p:cNvPr>
          <p:cNvSpPr txBox="1"/>
          <p:nvPr/>
        </p:nvSpPr>
        <p:spPr>
          <a:xfrm>
            <a:off x="892107" y="68252"/>
            <a:ext cx="10826886" cy="646331"/>
          </a:xfrm>
          <a:prstGeom prst="rect">
            <a:avLst/>
          </a:prstGeom>
          <a:noFill/>
        </p:spPr>
        <p:txBody>
          <a:bodyPr wrap="square" rtlCol="0">
            <a:spAutoFit/>
          </a:bodyPr>
          <a:lstStyle/>
          <a:p>
            <a:r>
              <a:rPr lang="en-US" sz="3600" b="1" dirty="0"/>
              <a:t>Professional Development Library</a:t>
            </a:r>
          </a:p>
        </p:txBody>
      </p:sp>
      <p:pic>
        <p:nvPicPr>
          <p:cNvPr id="7" name="Picture 6">
            <a:extLst>
              <a:ext uri="{FF2B5EF4-FFF2-40B4-BE49-F238E27FC236}">
                <a16:creationId xmlns:a16="http://schemas.microsoft.com/office/drawing/2014/main" id="{3962AAF1-AF5C-69BE-95CC-E3F353059AC5}"/>
              </a:ext>
            </a:extLst>
          </p:cNvPr>
          <p:cNvPicPr>
            <a:picLocks noChangeAspect="1"/>
          </p:cNvPicPr>
          <p:nvPr/>
        </p:nvPicPr>
        <p:blipFill>
          <a:blip r:embed="rId4"/>
          <a:stretch>
            <a:fillRect/>
          </a:stretch>
        </p:blipFill>
        <p:spPr>
          <a:xfrm>
            <a:off x="1915487" y="1167486"/>
            <a:ext cx="3370547" cy="4655127"/>
          </a:xfrm>
          <a:prstGeom prst="rect">
            <a:avLst/>
          </a:prstGeom>
        </p:spPr>
      </p:pic>
      <p:sp>
        <p:nvSpPr>
          <p:cNvPr id="9" name="TextBox 8">
            <a:extLst>
              <a:ext uri="{FF2B5EF4-FFF2-40B4-BE49-F238E27FC236}">
                <a16:creationId xmlns:a16="http://schemas.microsoft.com/office/drawing/2014/main" id="{3C5396FF-EF3A-33E3-0865-CBCE7499B063}"/>
              </a:ext>
            </a:extLst>
          </p:cNvPr>
          <p:cNvSpPr txBox="1"/>
          <p:nvPr/>
        </p:nvSpPr>
        <p:spPr>
          <a:xfrm>
            <a:off x="1384526" y="5822613"/>
            <a:ext cx="4432465" cy="369332"/>
          </a:xfrm>
          <a:prstGeom prst="rect">
            <a:avLst/>
          </a:prstGeom>
          <a:noFill/>
        </p:spPr>
        <p:txBody>
          <a:bodyPr wrap="square">
            <a:spAutoFit/>
          </a:bodyPr>
          <a:lstStyle/>
          <a:p>
            <a:r>
              <a:rPr lang="en-US" dirty="0"/>
              <a:t>https://forms.osi.apps.mil/r/4kDP2WDSvM</a:t>
            </a:r>
          </a:p>
        </p:txBody>
      </p:sp>
      <p:pic>
        <p:nvPicPr>
          <p:cNvPr id="11" name="Picture 10">
            <a:extLst>
              <a:ext uri="{FF2B5EF4-FFF2-40B4-BE49-F238E27FC236}">
                <a16:creationId xmlns:a16="http://schemas.microsoft.com/office/drawing/2014/main" id="{6C7744CC-53D4-7012-1C7A-E415E3406746}"/>
              </a:ext>
            </a:extLst>
          </p:cNvPr>
          <p:cNvPicPr>
            <a:picLocks noChangeAspect="1"/>
          </p:cNvPicPr>
          <p:nvPr/>
        </p:nvPicPr>
        <p:blipFill>
          <a:blip r:embed="rId5"/>
          <a:stretch>
            <a:fillRect/>
          </a:stretch>
        </p:blipFill>
        <p:spPr>
          <a:xfrm>
            <a:off x="2288153" y="1939201"/>
            <a:ext cx="2625213" cy="2586512"/>
          </a:xfrm>
          <a:prstGeom prst="rect">
            <a:avLst/>
          </a:prstGeom>
        </p:spPr>
      </p:pic>
      <p:sp>
        <p:nvSpPr>
          <p:cNvPr id="12" name="TextBox 11">
            <a:extLst>
              <a:ext uri="{FF2B5EF4-FFF2-40B4-BE49-F238E27FC236}">
                <a16:creationId xmlns:a16="http://schemas.microsoft.com/office/drawing/2014/main" id="{E33401F1-AA41-7D5F-9062-6F84D1514FFC}"/>
              </a:ext>
            </a:extLst>
          </p:cNvPr>
          <p:cNvSpPr txBox="1"/>
          <p:nvPr/>
        </p:nvSpPr>
        <p:spPr>
          <a:xfrm>
            <a:off x="2253294" y="4978616"/>
            <a:ext cx="2660072" cy="400110"/>
          </a:xfrm>
          <a:prstGeom prst="rect">
            <a:avLst/>
          </a:prstGeom>
          <a:solidFill>
            <a:srgbClr val="4A9B6A"/>
          </a:solidFill>
        </p:spPr>
        <p:txBody>
          <a:bodyPr wrap="square" rtlCol="0">
            <a:spAutoFit/>
          </a:bodyPr>
          <a:lstStyle/>
          <a:p>
            <a:pPr algn="ctr"/>
            <a:r>
              <a:rPr lang="en-US" sz="2000" b="1" dirty="0">
                <a:solidFill>
                  <a:schemeClr val="bg1"/>
                </a:solidFill>
              </a:rPr>
              <a:t>Scan for the AAR</a:t>
            </a:r>
          </a:p>
        </p:txBody>
      </p:sp>
      <p:sp>
        <p:nvSpPr>
          <p:cNvPr id="13" name="TextBox 12">
            <a:extLst>
              <a:ext uri="{FF2B5EF4-FFF2-40B4-BE49-F238E27FC236}">
                <a16:creationId xmlns:a16="http://schemas.microsoft.com/office/drawing/2014/main" id="{91F2F200-8777-1D06-4F38-580C65E3D906}"/>
              </a:ext>
            </a:extLst>
          </p:cNvPr>
          <p:cNvSpPr txBox="1"/>
          <p:nvPr/>
        </p:nvSpPr>
        <p:spPr>
          <a:xfrm>
            <a:off x="6809959" y="3274548"/>
            <a:ext cx="3726341" cy="830997"/>
          </a:xfrm>
          <a:prstGeom prst="rect">
            <a:avLst/>
          </a:prstGeom>
          <a:noFill/>
        </p:spPr>
        <p:txBody>
          <a:bodyPr wrap="none" rtlCol="0">
            <a:spAutoFit/>
          </a:bodyPr>
          <a:lstStyle/>
          <a:p>
            <a:pPr algn="ctr"/>
            <a:r>
              <a:rPr lang="en-US" sz="2400" b="1" dirty="0"/>
              <a:t>After Action Review (AAR)</a:t>
            </a:r>
          </a:p>
          <a:p>
            <a:pPr algn="ctr"/>
            <a:r>
              <a:rPr lang="en-US" sz="2000" b="1" dirty="0"/>
              <a:t>Estimated Time: 2-3 Minutes</a:t>
            </a:r>
            <a:r>
              <a:rPr lang="en-US" sz="2400" b="1" dirty="0"/>
              <a:t> </a:t>
            </a:r>
          </a:p>
        </p:txBody>
      </p:sp>
      <p:sp>
        <p:nvSpPr>
          <p:cNvPr id="14" name="Slide Number Placeholder 13">
            <a:extLst>
              <a:ext uri="{FF2B5EF4-FFF2-40B4-BE49-F238E27FC236}">
                <a16:creationId xmlns:a16="http://schemas.microsoft.com/office/drawing/2014/main" id="{FE9B7A34-A890-BA42-02C2-6C52078ABEF9}"/>
              </a:ext>
            </a:extLst>
          </p:cNvPr>
          <p:cNvSpPr>
            <a:spLocks noGrp="1"/>
          </p:cNvSpPr>
          <p:nvPr>
            <p:ph type="sldNum" sz="quarter" idx="12"/>
          </p:nvPr>
        </p:nvSpPr>
        <p:spPr/>
        <p:txBody>
          <a:bodyPr/>
          <a:lstStyle/>
          <a:p>
            <a:fld id="{73F02834-423E-4EC9-AD3F-AAEDCCB72A97}" type="slidenum">
              <a:rPr lang="en-US" smtClean="0"/>
              <a:t>9</a:t>
            </a:fld>
            <a:endParaRPr lang="en-US" dirty="0"/>
          </a:p>
        </p:txBody>
      </p:sp>
    </p:spTree>
    <p:extLst>
      <p:ext uri="{BB962C8B-B14F-4D97-AF65-F5344CB8AC3E}">
        <p14:creationId xmlns:p14="http://schemas.microsoft.com/office/powerpoint/2010/main" val="171655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8b3062a5-e656-4628-8071-40863e6ede7e">
      <Terms xmlns="http://schemas.microsoft.com/office/infopath/2007/PartnerControls"/>
    </lcf76f155ced4ddcb4097134ff3c332f>
    <TaxCatchAll xmlns="7168a72b-7dd7-477c-8661-17c463be1bc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D935838AD4144188198AE176674111" ma:contentTypeVersion="11" ma:contentTypeDescription="Create a new document." ma:contentTypeScope="" ma:versionID="e9509ab89484fc7bb5043e168b9cea1e">
  <xsd:schema xmlns:xsd="http://www.w3.org/2001/XMLSchema" xmlns:xs="http://www.w3.org/2001/XMLSchema" xmlns:p="http://schemas.microsoft.com/office/2006/metadata/properties" xmlns:ns1="http://schemas.microsoft.com/sharepoint/v3" xmlns:ns2="8b3062a5-e656-4628-8071-40863e6ede7e" xmlns:ns3="7168a72b-7dd7-477c-8661-17c463be1bc4" targetNamespace="http://schemas.microsoft.com/office/2006/metadata/properties" ma:root="true" ma:fieldsID="5b7185eafa515bf1cdd2c799410c1775" ns1:_="" ns2:_="" ns3:_="">
    <xsd:import namespace="http://schemas.microsoft.com/sharepoint/v3"/>
    <xsd:import namespace="8b3062a5-e656-4628-8071-40863e6ede7e"/>
    <xsd:import namespace="7168a72b-7dd7-477c-8661-17c463be1bc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3062a5-e656-4628-8071-40863e6ede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68a72b-7dd7-477c-8661-17c463be1bc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d876dcf-6080-4335-ba09-2083ddca4a6f}" ma:internalName="TaxCatchAll" ma:showField="CatchAllData" ma:web="7168a72b-7dd7-477c-8661-17c463be1b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7EA2D0-A768-45BF-A8F4-C7531BB7E399}">
  <ds:schemaRefs>
    <ds:schemaRef ds:uri="http://schemas.microsoft.com/sharepoint/v3"/>
    <ds:schemaRef ds:uri="4ed12d82-59bb-457b-a2c4-b7e05417fe28"/>
    <ds:schemaRef ds:uri="http://purl.org/dc/elements/1.1/"/>
    <ds:schemaRef ds:uri="http://www.w3.org/XML/1998/namespace"/>
    <ds:schemaRef ds:uri="http://purl.org/dc/terms/"/>
    <ds:schemaRef ds:uri="http://purl.org/dc/dcmitype/"/>
    <ds:schemaRef ds:uri="http://schemas.microsoft.com/office/2006/documentManagement/types"/>
    <ds:schemaRef ds:uri="37aadec8-df89-47c5-b0e5-90a6d180a8b7"/>
    <ds:schemaRef ds:uri="http://schemas.microsoft.com/office/infopath/2007/PartnerControls"/>
    <ds:schemaRef ds:uri="http://schemas.openxmlformats.org/package/2006/metadata/core-properties"/>
    <ds:schemaRef ds:uri="http://schemas.microsoft.com/office/2006/metadata/properties"/>
    <ds:schemaRef ds:uri="8b3062a5-e656-4628-8071-40863e6ede7e"/>
    <ds:schemaRef ds:uri="7168a72b-7dd7-477c-8661-17c463be1bc4"/>
  </ds:schemaRefs>
</ds:datastoreItem>
</file>

<file path=customXml/itemProps2.xml><?xml version="1.0" encoding="utf-8"?>
<ds:datastoreItem xmlns:ds="http://schemas.openxmlformats.org/officeDocument/2006/customXml" ds:itemID="{647D98FB-DB98-4036-AB75-EBA2FA698E5F}">
  <ds:schemaRefs>
    <ds:schemaRef ds:uri="http://schemas.microsoft.com/sharepoint/v3/contenttype/forms"/>
  </ds:schemaRefs>
</ds:datastoreItem>
</file>

<file path=customXml/itemProps3.xml><?xml version="1.0" encoding="utf-8"?>
<ds:datastoreItem xmlns:ds="http://schemas.openxmlformats.org/officeDocument/2006/customXml" ds:itemID="{3DC5CB92-503F-4268-AB6E-58272967C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b3062a5-e656-4628-8071-40863e6ede7e"/>
    <ds:schemaRef ds:uri="7168a72b-7dd7-477c-8661-17c463be1b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otalTime>322</TotalTime>
  <Words>1917</Words>
  <Application>Microsoft Office PowerPoint</Application>
  <PresentationFormat>Widescreen</PresentationFormat>
  <Paragraphs>154</Paragraphs>
  <Slides>9</Slides>
  <Notes>9</Notes>
  <HiddenSlides>3</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Army National Guard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Ruff, Amy L CIV NG NDARNG (USA)</dc:creator>
  <cp:lastModifiedBy>Ruff, Amy L CIV NG NDARNG (USA)</cp:lastModifiedBy>
  <cp:revision>5</cp:revision>
  <cp:lastPrinted>2025-06-05T17:31:59Z</cp:lastPrinted>
  <dcterms:created xsi:type="dcterms:W3CDTF">2025-02-12T14:18:31Z</dcterms:created>
  <dcterms:modified xsi:type="dcterms:W3CDTF">2025-06-25T16:18:18Z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0x010100D1D935838AD4144188198AE176674111</vt:lpwstr>
  </property>
  <property fmtid="{D5CDD505-2E9C-101B-9397-08002B2CF9AE}" pid="3" name="MediaServiceImageTags">
    <vt:lpwstr/>
  </property>
</Properties>
</file>