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0" r:id="rId5"/>
    <p:sldId id="262" r:id="rId6"/>
    <p:sldId id="268" r:id="rId7"/>
    <p:sldId id="261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F1ED88-28B5-42EC-A919-62B5C9C03F33}" v="1" dt="2025-09-16T20:11:56.8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son, Erica J CIV NG NDARNG (USA)" userId="e2e82982-7980-4bbd-a7bd-d74de0f95c71" providerId="ADAL" clId="{0BF1ED88-28B5-42EC-A919-62B5C9C03F33}"/>
    <pc:docChg chg="undo custSel addSld delSld modSld">
      <pc:chgData name="Davidson, Erica J CIV NG NDARNG (USA)" userId="e2e82982-7980-4bbd-a7bd-d74de0f95c71" providerId="ADAL" clId="{0BF1ED88-28B5-42EC-A919-62B5C9C03F33}" dt="2025-09-19T15:21:45.474" v="2624" actId="20577"/>
      <pc:docMkLst>
        <pc:docMk/>
      </pc:docMkLst>
      <pc:sldChg chg="addSp modSp mod setBg addAnim">
        <pc:chgData name="Davidson, Erica J CIV NG NDARNG (USA)" userId="e2e82982-7980-4bbd-a7bd-d74de0f95c71" providerId="ADAL" clId="{0BF1ED88-28B5-42EC-A919-62B5C9C03F33}" dt="2025-09-15T18:35:38.547" v="318"/>
        <pc:sldMkLst>
          <pc:docMk/>
          <pc:sldMk cId="1774417794" sldId="256"/>
        </pc:sldMkLst>
        <pc:spChg chg="mod">
          <ac:chgData name="Davidson, Erica J CIV NG NDARNG (USA)" userId="e2e82982-7980-4bbd-a7bd-d74de0f95c71" providerId="ADAL" clId="{0BF1ED88-28B5-42EC-A919-62B5C9C03F33}" dt="2025-09-15T18:35:38.540" v="317" actId="26606"/>
          <ac:spMkLst>
            <pc:docMk/>
            <pc:sldMk cId="1774417794" sldId="256"/>
            <ac:spMk id="2" creationId="{DD4EFC88-4898-D5F9-6BE2-6866FB8BB015}"/>
          </ac:spMkLst>
        </pc:spChg>
        <pc:spChg chg="mod">
          <ac:chgData name="Davidson, Erica J CIV NG NDARNG (USA)" userId="e2e82982-7980-4bbd-a7bd-d74de0f95c71" providerId="ADAL" clId="{0BF1ED88-28B5-42EC-A919-62B5C9C03F33}" dt="2025-09-15T18:35:38.540" v="317" actId="26606"/>
          <ac:spMkLst>
            <pc:docMk/>
            <pc:sldMk cId="1774417794" sldId="256"/>
            <ac:spMk id="3" creationId="{2966B216-8C81-A6B4-40A0-F569AB0C57F9}"/>
          </ac:spMkLst>
        </pc:spChg>
        <pc:spChg chg="add">
          <ac:chgData name="Davidson, Erica J CIV NG NDARNG (USA)" userId="e2e82982-7980-4bbd-a7bd-d74de0f95c71" providerId="ADAL" clId="{0BF1ED88-28B5-42EC-A919-62B5C9C03F33}" dt="2025-09-15T18:35:38.540" v="317" actId="26606"/>
          <ac:spMkLst>
            <pc:docMk/>
            <pc:sldMk cId="1774417794" sldId="256"/>
            <ac:spMk id="8" creationId="{0E30439A-8A5B-46EC-8283-9B6B031D40D0}"/>
          </ac:spMkLst>
        </pc:spChg>
        <pc:spChg chg="add">
          <ac:chgData name="Davidson, Erica J CIV NG NDARNG (USA)" userId="e2e82982-7980-4bbd-a7bd-d74de0f95c71" providerId="ADAL" clId="{0BF1ED88-28B5-42EC-A919-62B5C9C03F33}" dt="2025-09-15T18:35:38.540" v="317" actId="26606"/>
          <ac:spMkLst>
            <pc:docMk/>
            <pc:sldMk cId="1774417794" sldId="256"/>
            <ac:spMk id="10" creationId="{5CEAD642-85CF-4750-8432-7C80C901F001}"/>
          </ac:spMkLst>
        </pc:spChg>
        <pc:spChg chg="add">
          <ac:chgData name="Davidson, Erica J CIV NG NDARNG (USA)" userId="e2e82982-7980-4bbd-a7bd-d74de0f95c71" providerId="ADAL" clId="{0BF1ED88-28B5-42EC-A919-62B5C9C03F33}" dt="2025-09-15T18:35:38.540" v="317" actId="26606"/>
          <ac:spMkLst>
            <pc:docMk/>
            <pc:sldMk cId="1774417794" sldId="256"/>
            <ac:spMk id="12" creationId="{FA33EEAE-15D5-4119-8C1E-89D943F911EF}"/>
          </ac:spMkLst>
        </pc:spChg>
        <pc:spChg chg="add">
          <ac:chgData name="Davidson, Erica J CIV NG NDARNG (USA)" userId="e2e82982-7980-4bbd-a7bd-d74de0f95c71" providerId="ADAL" clId="{0BF1ED88-28B5-42EC-A919-62B5C9C03F33}" dt="2025-09-15T18:35:38.540" v="317" actId="26606"/>
          <ac:spMkLst>
            <pc:docMk/>
            <pc:sldMk cId="1774417794" sldId="256"/>
            <ac:spMk id="14" creationId="{730D8B3B-9B80-4025-B934-26DC7D7CD231}"/>
          </ac:spMkLst>
        </pc:spChg>
        <pc:spChg chg="add">
          <ac:chgData name="Davidson, Erica J CIV NG NDARNG (USA)" userId="e2e82982-7980-4bbd-a7bd-d74de0f95c71" providerId="ADAL" clId="{0BF1ED88-28B5-42EC-A919-62B5C9C03F33}" dt="2025-09-15T18:35:38.540" v="317" actId="26606"/>
          <ac:spMkLst>
            <pc:docMk/>
            <pc:sldMk cId="1774417794" sldId="256"/>
            <ac:spMk id="16" creationId="{B5A1B09C-1565-46F8-B70F-621C5EB48A09}"/>
          </ac:spMkLst>
        </pc:spChg>
        <pc:spChg chg="add">
          <ac:chgData name="Davidson, Erica J CIV NG NDARNG (USA)" userId="e2e82982-7980-4bbd-a7bd-d74de0f95c71" providerId="ADAL" clId="{0BF1ED88-28B5-42EC-A919-62B5C9C03F33}" dt="2025-09-15T18:35:38.540" v="317" actId="26606"/>
          <ac:spMkLst>
            <pc:docMk/>
            <pc:sldMk cId="1774417794" sldId="256"/>
            <ac:spMk id="18" creationId="{8C516CC8-80AC-446C-A56E-9F54B7210402}"/>
          </ac:spMkLst>
        </pc:spChg>
        <pc:spChg chg="add">
          <ac:chgData name="Davidson, Erica J CIV NG NDARNG (USA)" userId="e2e82982-7980-4bbd-a7bd-d74de0f95c71" providerId="ADAL" clId="{0BF1ED88-28B5-42EC-A919-62B5C9C03F33}" dt="2025-09-15T18:35:38.540" v="317" actId="26606"/>
          <ac:spMkLst>
            <pc:docMk/>
            <pc:sldMk cId="1774417794" sldId="256"/>
            <ac:spMk id="20" creationId="{53947E58-F088-49F1-A3D1-DEA690192E84}"/>
          </ac:spMkLst>
        </pc:spChg>
      </pc:sldChg>
      <pc:sldChg chg="addSp modSp new mod setBg">
        <pc:chgData name="Davidson, Erica J CIV NG NDARNG (USA)" userId="e2e82982-7980-4bbd-a7bd-d74de0f95c71" providerId="ADAL" clId="{0BF1ED88-28B5-42EC-A919-62B5C9C03F33}" dt="2025-09-15T17:51:32.216" v="316" actId="20577"/>
        <pc:sldMkLst>
          <pc:docMk/>
          <pc:sldMk cId="668506222" sldId="261"/>
        </pc:sldMkLst>
        <pc:spChg chg="mod">
          <ac:chgData name="Davidson, Erica J CIV NG NDARNG (USA)" userId="e2e82982-7980-4bbd-a7bd-d74de0f95c71" providerId="ADAL" clId="{0BF1ED88-28B5-42EC-A919-62B5C9C03F33}" dt="2025-09-15T17:15:03.365" v="199" actId="26606"/>
          <ac:spMkLst>
            <pc:docMk/>
            <pc:sldMk cId="668506222" sldId="261"/>
            <ac:spMk id="2" creationId="{FC8868C4-0619-B450-3ACB-2E7B9EE5D720}"/>
          </ac:spMkLst>
        </pc:spChg>
        <pc:spChg chg="mod">
          <ac:chgData name="Davidson, Erica J CIV NG NDARNG (USA)" userId="e2e82982-7980-4bbd-a7bd-d74de0f95c71" providerId="ADAL" clId="{0BF1ED88-28B5-42EC-A919-62B5C9C03F33}" dt="2025-09-15T17:51:32.216" v="316" actId="20577"/>
          <ac:spMkLst>
            <pc:docMk/>
            <pc:sldMk cId="668506222" sldId="261"/>
            <ac:spMk id="3" creationId="{648B380B-B1E1-2A7C-06BE-8AB49EE74DD1}"/>
          </ac:spMkLst>
        </pc:spChg>
        <pc:spChg chg="add">
          <ac:chgData name="Davidson, Erica J CIV NG NDARNG (USA)" userId="e2e82982-7980-4bbd-a7bd-d74de0f95c71" providerId="ADAL" clId="{0BF1ED88-28B5-42EC-A919-62B5C9C03F33}" dt="2025-09-15T17:15:03.365" v="199" actId="26606"/>
          <ac:spMkLst>
            <pc:docMk/>
            <pc:sldMk cId="668506222" sldId="261"/>
            <ac:spMk id="8" creationId="{DEE2AD96-B495-4E06-9291-B71706F728CB}"/>
          </ac:spMkLst>
        </pc:spChg>
        <pc:spChg chg="add">
          <ac:chgData name="Davidson, Erica J CIV NG NDARNG (USA)" userId="e2e82982-7980-4bbd-a7bd-d74de0f95c71" providerId="ADAL" clId="{0BF1ED88-28B5-42EC-A919-62B5C9C03F33}" dt="2025-09-15T17:15:03.365" v="199" actId="26606"/>
          <ac:spMkLst>
            <pc:docMk/>
            <pc:sldMk cId="668506222" sldId="261"/>
            <ac:spMk id="10" creationId="{53CF6D67-C5A8-4ADD-9E8E-1E38CA1D3166}"/>
          </ac:spMkLst>
        </pc:spChg>
        <pc:spChg chg="add">
          <ac:chgData name="Davidson, Erica J CIV NG NDARNG (USA)" userId="e2e82982-7980-4bbd-a7bd-d74de0f95c71" providerId="ADAL" clId="{0BF1ED88-28B5-42EC-A919-62B5C9C03F33}" dt="2025-09-15T17:15:03.365" v="199" actId="26606"/>
          <ac:spMkLst>
            <pc:docMk/>
            <pc:sldMk cId="668506222" sldId="261"/>
            <ac:spMk id="12" creationId="{86909FA0-B515-4681-B7A8-FA281D133B94}"/>
          </ac:spMkLst>
        </pc:spChg>
        <pc:spChg chg="add">
          <ac:chgData name="Davidson, Erica J CIV NG NDARNG (USA)" userId="e2e82982-7980-4bbd-a7bd-d74de0f95c71" providerId="ADAL" clId="{0BF1ED88-28B5-42EC-A919-62B5C9C03F33}" dt="2025-09-15T17:15:03.365" v="199" actId="26606"/>
          <ac:spMkLst>
            <pc:docMk/>
            <pc:sldMk cId="668506222" sldId="261"/>
            <ac:spMk id="14" creationId="{21C9FE86-FCC3-4A31-AA1C-C882262B7FE7}"/>
          </ac:spMkLst>
        </pc:spChg>
        <pc:spChg chg="add">
          <ac:chgData name="Davidson, Erica J CIV NG NDARNG (USA)" userId="e2e82982-7980-4bbd-a7bd-d74de0f95c71" providerId="ADAL" clId="{0BF1ED88-28B5-42EC-A919-62B5C9C03F33}" dt="2025-09-15T17:15:03.365" v="199" actId="26606"/>
          <ac:spMkLst>
            <pc:docMk/>
            <pc:sldMk cId="668506222" sldId="261"/>
            <ac:spMk id="16" creationId="{7D96243B-ECED-4B71-8E06-AE9A285EAD20}"/>
          </ac:spMkLst>
        </pc:spChg>
        <pc:spChg chg="add">
          <ac:chgData name="Davidson, Erica J CIV NG NDARNG (USA)" userId="e2e82982-7980-4bbd-a7bd-d74de0f95c71" providerId="ADAL" clId="{0BF1ED88-28B5-42EC-A919-62B5C9C03F33}" dt="2025-09-15T17:15:03.365" v="199" actId="26606"/>
          <ac:spMkLst>
            <pc:docMk/>
            <pc:sldMk cId="668506222" sldId="261"/>
            <ac:spMk id="18" creationId="{A09989E4-EFDC-4A90-A633-E0525FB4139E}"/>
          </ac:spMkLst>
        </pc:spChg>
      </pc:sldChg>
      <pc:sldChg chg="addSp delSp modSp new mod setBg">
        <pc:chgData name="Davidson, Erica J CIV NG NDARNG (USA)" userId="e2e82982-7980-4bbd-a7bd-d74de0f95c71" providerId="ADAL" clId="{0BF1ED88-28B5-42EC-A919-62B5C9C03F33}" dt="2025-09-15T20:14:51.505" v="971" actId="26606"/>
        <pc:sldMkLst>
          <pc:docMk/>
          <pc:sldMk cId="3439951720" sldId="262"/>
        </pc:sldMkLst>
        <pc:spChg chg="mod">
          <ac:chgData name="Davidson, Erica J CIV NG NDARNG (USA)" userId="e2e82982-7980-4bbd-a7bd-d74de0f95c71" providerId="ADAL" clId="{0BF1ED88-28B5-42EC-A919-62B5C9C03F33}" dt="2025-09-15T20:14:51.505" v="971" actId="26606"/>
          <ac:spMkLst>
            <pc:docMk/>
            <pc:sldMk cId="3439951720" sldId="262"/>
            <ac:spMk id="2" creationId="{F9011BD8-CF16-C221-744E-080544D72887}"/>
          </ac:spMkLst>
        </pc:spChg>
        <pc:spChg chg="add">
          <ac:chgData name="Davidson, Erica J CIV NG NDARNG (USA)" userId="e2e82982-7980-4bbd-a7bd-d74de0f95c71" providerId="ADAL" clId="{0BF1ED88-28B5-42EC-A919-62B5C9C03F33}" dt="2025-09-15T20:14:51.505" v="971" actId="26606"/>
          <ac:spMkLst>
            <pc:docMk/>
            <pc:sldMk cId="3439951720" sldId="262"/>
            <ac:spMk id="9" creationId="{BACC6370-2D7E-4714-9D71-7542949D7D5D}"/>
          </ac:spMkLst>
        </pc:spChg>
        <pc:spChg chg="add">
          <ac:chgData name="Davidson, Erica J CIV NG NDARNG (USA)" userId="e2e82982-7980-4bbd-a7bd-d74de0f95c71" providerId="ADAL" clId="{0BF1ED88-28B5-42EC-A919-62B5C9C03F33}" dt="2025-09-15T20:14:51.505" v="971" actId="26606"/>
          <ac:spMkLst>
            <pc:docMk/>
            <pc:sldMk cId="3439951720" sldId="262"/>
            <ac:spMk id="11" creationId="{256B2C21-A230-48C0-8DF1-C46611373C44}"/>
          </ac:spMkLst>
        </pc:spChg>
        <pc:spChg chg="add">
          <ac:chgData name="Davidson, Erica J CIV NG NDARNG (USA)" userId="e2e82982-7980-4bbd-a7bd-d74de0f95c71" providerId="ADAL" clId="{0BF1ED88-28B5-42EC-A919-62B5C9C03F33}" dt="2025-09-15T20:14:51.505" v="971" actId="26606"/>
          <ac:spMkLst>
            <pc:docMk/>
            <pc:sldMk cId="3439951720" sldId="262"/>
            <ac:spMk id="13" creationId="{3847E18C-932D-4C95-AABA-FEC7C9499AD7}"/>
          </ac:spMkLst>
        </pc:spChg>
        <pc:spChg chg="add">
          <ac:chgData name="Davidson, Erica J CIV NG NDARNG (USA)" userId="e2e82982-7980-4bbd-a7bd-d74de0f95c71" providerId="ADAL" clId="{0BF1ED88-28B5-42EC-A919-62B5C9C03F33}" dt="2025-09-15T20:14:51.505" v="971" actId="26606"/>
          <ac:spMkLst>
            <pc:docMk/>
            <pc:sldMk cId="3439951720" sldId="262"/>
            <ac:spMk id="15" creationId="{3150CB11-0C61-439E-910F-5787759E72A0}"/>
          </ac:spMkLst>
        </pc:spChg>
        <pc:spChg chg="add">
          <ac:chgData name="Davidson, Erica J CIV NG NDARNG (USA)" userId="e2e82982-7980-4bbd-a7bd-d74de0f95c71" providerId="ADAL" clId="{0BF1ED88-28B5-42EC-A919-62B5C9C03F33}" dt="2025-09-15T20:14:51.505" v="971" actId="26606"/>
          <ac:spMkLst>
            <pc:docMk/>
            <pc:sldMk cId="3439951720" sldId="262"/>
            <ac:spMk id="17" creationId="{43F8A58B-5155-44CE-A5FF-7647B47D0A7A}"/>
          </ac:spMkLst>
        </pc:spChg>
        <pc:spChg chg="add">
          <ac:chgData name="Davidson, Erica J CIV NG NDARNG (USA)" userId="e2e82982-7980-4bbd-a7bd-d74de0f95c71" providerId="ADAL" clId="{0BF1ED88-28B5-42EC-A919-62B5C9C03F33}" dt="2025-09-15T20:14:51.505" v="971" actId="26606"/>
          <ac:spMkLst>
            <pc:docMk/>
            <pc:sldMk cId="3439951720" sldId="262"/>
            <ac:spMk id="19" creationId="{443F2ACA-E6D6-4028-82DD-F03C262D5DE6}"/>
          </ac:spMkLst>
        </pc:spChg>
        <pc:graphicFrameChg chg="add">
          <ac:chgData name="Davidson, Erica J CIV NG NDARNG (USA)" userId="e2e82982-7980-4bbd-a7bd-d74de0f95c71" providerId="ADAL" clId="{0BF1ED88-28B5-42EC-A919-62B5C9C03F33}" dt="2025-09-15T20:14:51.505" v="971" actId="26606"/>
          <ac:graphicFrameMkLst>
            <pc:docMk/>
            <pc:sldMk cId="3439951720" sldId="262"/>
            <ac:graphicFrameMk id="5" creationId="{DEF22F55-B7FB-B6C1-4D98-EF9B96A2BA11}"/>
          </ac:graphicFrameMkLst>
        </pc:graphicFrameChg>
      </pc:sldChg>
      <pc:sldChg chg="addSp modSp new mod setBg">
        <pc:chgData name="Davidson, Erica J CIV NG NDARNG (USA)" userId="e2e82982-7980-4bbd-a7bd-d74de0f95c71" providerId="ADAL" clId="{0BF1ED88-28B5-42EC-A919-62B5C9C03F33}" dt="2025-09-16T19:38:46.373" v="1568" actId="26606"/>
        <pc:sldMkLst>
          <pc:docMk/>
          <pc:sldMk cId="1105870845" sldId="263"/>
        </pc:sldMkLst>
        <pc:spChg chg="mod">
          <ac:chgData name="Davidson, Erica J CIV NG NDARNG (USA)" userId="e2e82982-7980-4bbd-a7bd-d74de0f95c71" providerId="ADAL" clId="{0BF1ED88-28B5-42EC-A919-62B5C9C03F33}" dt="2025-09-16T19:38:46.373" v="1568" actId="26606"/>
          <ac:spMkLst>
            <pc:docMk/>
            <pc:sldMk cId="1105870845" sldId="263"/>
            <ac:spMk id="2" creationId="{4063A81B-5270-B5EB-6030-C32549000270}"/>
          </ac:spMkLst>
        </pc:spChg>
        <pc:spChg chg="mod">
          <ac:chgData name="Davidson, Erica J CIV NG NDARNG (USA)" userId="e2e82982-7980-4bbd-a7bd-d74de0f95c71" providerId="ADAL" clId="{0BF1ED88-28B5-42EC-A919-62B5C9C03F33}" dt="2025-09-16T19:38:46.373" v="1568" actId="26606"/>
          <ac:spMkLst>
            <pc:docMk/>
            <pc:sldMk cId="1105870845" sldId="263"/>
            <ac:spMk id="3" creationId="{BF913F86-D133-94C0-B138-171936013B08}"/>
          </ac:spMkLst>
        </pc:spChg>
        <pc:spChg chg="add">
          <ac:chgData name="Davidson, Erica J CIV NG NDARNG (USA)" userId="e2e82982-7980-4bbd-a7bd-d74de0f95c71" providerId="ADAL" clId="{0BF1ED88-28B5-42EC-A919-62B5C9C03F33}" dt="2025-09-16T19:38:46.373" v="1568" actId="26606"/>
          <ac:spMkLst>
            <pc:docMk/>
            <pc:sldMk cId="1105870845" sldId="263"/>
            <ac:spMk id="8" creationId="{09588DA8-065E-4F6F-8EFD-43104AB2E0CF}"/>
          </ac:spMkLst>
        </pc:spChg>
        <pc:spChg chg="add">
          <ac:chgData name="Davidson, Erica J CIV NG NDARNG (USA)" userId="e2e82982-7980-4bbd-a7bd-d74de0f95c71" providerId="ADAL" clId="{0BF1ED88-28B5-42EC-A919-62B5C9C03F33}" dt="2025-09-16T19:38:46.373" v="1568" actId="26606"/>
          <ac:spMkLst>
            <pc:docMk/>
            <pc:sldMk cId="1105870845" sldId="263"/>
            <ac:spMk id="10" creationId="{C4285719-470E-454C-AF62-8323075F1F5B}"/>
          </ac:spMkLst>
        </pc:spChg>
        <pc:spChg chg="add">
          <ac:chgData name="Davidson, Erica J CIV NG NDARNG (USA)" userId="e2e82982-7980-4bbd-a7bd-d74de0f95c71" providerId="ADAL" clId="{0BF1ED88-28B5-42EC-A919-62B5C9C03F33}" dt="2025-09-16T19:38:46.373" v="1568" actId="26606"/>
          <ac:spMkLst>
            <pc:docMk/>
            <pc:sldMk cId="1105870845" sldId="263"/>
            <ac:spMk id="12" creationId="{CD9FE4EF-C4D8-49A0-B2FF-81D8DB7D8A24}"/>
          </ac:spMkLst>
        </pc:spChg>
        <pc:spChg chg="add">
          <ac:chgData name="Davidson, Erica J CIV NG NDARNG (USA)" userId="e2e82982-7980-4bbd-a7bd-d74de0f95c71" providerId="ADAL" clId="{0BF1ED88-28B5-42EC-A919-62B5C9C03F33}" dt="2025-09-16T19:38:46.373" v="1568" actId="26606"/>
          <ac:spMkLst>
            <pc:docMk/>
            <pc:sldMk cId="1105870845" sldId="263"/>
            <ac:spMk id="14" creationId="{4300840D-0A0B-4512-BACA-B439D5B9C57C}"/>
          </ac:spMkLst>
        </pc:spChg>
        <pc:spChg chg="add">
          <ac:chgData name="Davidson, Erica J CIV NG NDARNG (USA)" userId="e2e82982-7980-4bbd-a7bd-d74de0f95c71" providerId="ADAL" clId="{0BF1ED88-28B5-42EC-A919-62B5C9C03F33}" dt="2025-09-16T19:38:46.373" v="1568" actId="26606"/>
          <ac:spMkLst>
            <pc:docMk/>
            <pc:sldMk cId="1105870845" sldId="263"/>
            <ac:spMk id="16" creationId="{D2B78728-A580-49A7-84F9-6EF6F583ADE0}"/>
          </ac:spMkLst>
        </pc:spChg>
        <pc:spChg chg="add">
          <ac:chgData name="Davidson, Erica J CIV NG NDARNG (USA)" userId="e2e82982-7980-4bbd-a7bd-d74de0f95c71" providerId="ADAL" clId="{0BF1ED88-28B5-42EC-A919-62B5C9C03F33}" dt="2025-09-16T19:38:46.373" v="1568" actId="26606"/>
          <ac:spMkLst>
            <pc:docMk/>
            <pc:sldMk cId="1105870845" sldId="263"/>
            <ac:spMk id="18" creationId="{38FAA1A1-D861-433F-88FA-1E9D6FD31D11}"/>
          </ac:spMkLst>
        </pc:spChg>
        <pc:spChg chg="add">
          <ac:chgData name="Davidson, Erica J CIV NG NDARNG (USA)" userId="e2e82982-7980-4bbd-a7bd-d74de0f95c71" providerId="ADAL" clId="{0BF1ED88-28B5-42EC-A919-62B5C9C03F33}" dt="2025-09-16T19:38:46.373" v="1568" actId="26606"/>
          <ac:spMkLst>
            <pc:docMk/>
            <pc:sldMk cId="1105870845" sldId="263"/>
            <ac:spMk id="20" creationId="{8D71EDA1-87BF-4D5D-AB79-F346FD19278A}"/>
          </ac:spMkLst>
        </pc:spChg>
      </pc:sldChg>
      <pc:sldChg chg="addSp modSp new mod setBg">
        <pc:chgData name="Davidson, Erica J CIV NG NDARNG (USA)" userId="e2e82982-7980-4bbd-a7bd-d74de0f95c71" providerId="ADAL" clId="{0BF1ED88-28B5-42EC-A919-62B5C9C03F33}" dt="2025-09-19T15:21:45.474" v="2624" actId="20577"/>
        <pc:sldMkLst>
          <pc:docMk/>
          <pc:sldMk cId="2800983740" sldId="264"/>
        </pc:sldMkLst>
        <pc:spChg chg="mod">
          <ac:chgData name="Davidson, Erica J CIV NG NDARNG (USA)" userId="e2e82982-7980-4bbd-a7bd-d74de0f95c71" providerId="ADAL" clId="{0BF1ED88-28B5-42EC-A919-62B5C9C03F33}" dt="2025-09-16T20:12:39.830" v="1885" actId="26606"/>
          <ac:spMkLst>
            <pc:docMk/>
            <pc:sldMk cId="2800983740" sldId="264"/>
            <ac:spMk id="2" creationId="{805C19DD-61B7-3344-816B-B5C8BF8B1D87}"/>
          </ac:spMkLst>
        </pc:spChg>
        <pc:spChg chg="mod">
          <ac:chgData name="Davidson, Erica J CIV NG NDARNG (USA)" userId="e2e82982-7980-4bbd-a7bd-d74de0f95c71" providerId="ADAL" clId="{0BF1ED88-28B5-42EC-A919-62B5C9C03F33}" dt="2025-09-19T15:21:45.474" v="2624" actId="20577"/>
          <ac:spMkLst>
            <pc:docMk/>
            <pc:sldMk cId="2800983740" sldId="264"/>
            <ac:spMk id="3" creationId="{4DC811CC-36B0-6A77-CAC6-21E5A9F5BA75}"/>
          </ac:spMkLst>
        </pc:spChg>
        <pc:spChg chg="add">
          <ac:chgData name="Davidson, Erica J CIV NG NDARNG (USA)" userId="e2e82982-7980-4bbd-a7bd-d74de0f95c71" providerId="ADAL" clId="{0BF1ED88-28B5-42EC-A919-62B5C9C03F33}" dt="2025-09-16T20:12:39.830" v="1885" actId="26606"/>
          <ac:spMkLst>
            <pc:docMk/>
            <pc:sldMk cId="2800983740" sldId="264"/>
            <ac:spMk id="8" creationId="{DEE2AD96-B495-4E06-9291-B71706F728CB}"/>
          </ac:spMkLst>
        </pc:spChg>
        <pc:spChg chg="add">
          <ac:chgData name="Davidson, Erica J CIV NG NDARNG (USA)" userId="e2e82982-7980-4bbd-a7bd-d74de0f95c71" providerId="ADAL" clId="{0BF1ED88-28B5-42EC-A919-62B5C9C03F33}" dt="2025-09-16T20:12:39.830" v="1885" actId="26606"/>
          <ac:spMkLst>
            <pc:docMk/>
            <pc:sldMk cId="2800983740" sldId="264"/>
            <ac:spMk id="10" creationId="{53CF6D67-C5A8-4ADD-9E8E-1E38CA1D3166}"/>
          </ac:spMkLst>
        </pc:spChg>
        <pc:spChg chg="add">
          <ac:chgData name="Davidson, Erica J CIV NG NDARNG (USA)" userId="e2e82982-7980-4bbd-a7bd-d74de0f95c71" providerId="ADAL" clId="{0BF1ED88-28B5-42EC-A919-62B5C9C03F33}" dt="2025-09-16T20:12:39.830" v="1885" actId="26606"/>
          <ac:spMkLst>
            <pc:docMk/>
            <pc:sldMk cId="2800983740" sldId="264"/>
            <ac:spMk id="12" creationId="{86909FA0-B515-4681-B7A8-FA281D133B94}"/>
          </ac:spMkLst>
        </pc:spChg>
        <pc:spChg chg="add">
          <ac:chgData name="Davidson, Erica J CIV NG NDARNG (USA)" userId="e2e82982-7980-4bbd-a7bd-d74de0f95c71" providerId="ADAL" clId="{0BF1ED88-28B5-42EC-A919-62B5C9C03F33}" dt="2025-09-16T20:12:39.830" v="1885" actId="26606"/>
          <ac:spMkLst>
            <pc:docMk/>
            <pc:sldMk cId="2800983740" sldId="264"/>
            <ac:spMk id="14" creationId="{21C9FE86-FCC3-4A31-AA1C-C882262B7FE7}"/>
          </ac:spMkLst>
        </pc:spChg>
        <pc:spChg chg="add">
          <ac:chgData name="Davidson, Erica J CIV NG NDARNG (USA)" userId="e2e82982-7980-4bbd-a7bd-d74de0f95c71" providerId="ADAL" clId="{0BF1ED88-28B5-42EC-A919-62B5C9C03F33}" dt="2025-09-16T20:12:39.830" v="1885" actId="26606"/>
          <ac:spMkLst>
            <pc:docMk/>
            <pc:sldMk cId="2800983740" sldId="264"/>
            <ac:spMk id="16" creationId="{7D96243B-ECED-4B71-8E06-AE9A285EAD20}"/>
          </ac:spMkLst>
        </pc:spChg>
        <pc:spChg chg="add">
          <ac:chgData name="Davidson, Erica J CIV NG NDARNG (USA)" userId="e2e82982-7980-4bbd-a7bd-d74de0f95c71" providerId="ADAL" clId="{0BF1ED88-28B5-42EC-A919-62B5C9C03F33}" dt="2025-09-16T20:12:39.830" v="1885" actId="26606"/>
          <ac:spMkLst>
            <pc:docMk/>
            <pc:sldMk cId="2800983740" sldId="264"/>
            <ac:spMk id="18" creationId="{A09989E4-EFDC-4A90-A633-E0525FB4139E}"/>
          </ac:spMkLst>
        </pc:spChg>
      </pc:sldChg>
      <pc:sldChg chg="new del">
        <pc:chgData name="Davidson, Erica J CIV NG NDARNG (USA)" userId="e2e82982-7980-4bbd-a7bd-d74de0f95c71" providerId="ADAL" clId="{0BF1ED88-28B5-42EC-A919-62B5C9C03F33}" dt="2025-09-16T20:13:17.224" v="1898" actId="2696"/>
        <pc:sldMkLst>
          <pc:docMk/>
          <pc:sldMk cId="1084611720" sldId="265"/>
        </pc:sldMkLst>
      </pc:sldChg>
      <pc:sldChg chg="modSp new del mod">
        <pc:chgData name="Davidson, Erica J CIV NG NDARNG (USA)" userId="e2e82982-7980-4bbd-a7bd-d74de0f95c71" providerId="ADAL" clId="{0BF1ED88-28B5-42EC-A919-62B5C9C03F33}" dt="2025-09-16T20:13:24.609" v="1899" actId="2696"/>
        <pc:sldMkLst>
          <pc:docMk/>
          <pc:sldMk cId="2306727617" sldId="266"/>
        </pc:sldMkLst>
      </pc:sldChg>
      <pc:sldChg chg="addSp delSp modSp new mod setBg">
        <pc:chgData name="Davidson, Erica J CIV NG NDARNG (USA)" userId="e2e82982-7980-4bbd-a7bd-d74de0f95c71" providerId="ADAL" clId="{0BF1ED88-28B5-42EC-A919-62B5C9C03F33}" dt="2025-09-16T20:14:10.374" v="1902" actId="26606"/>
        <pc:sldMkLst>
          <pc:docMk/>
          <pc:sldMk cId="3658778195" sldId="267"/>
        </pc:sldMkLst>
        <pc:spChg chg="mod">
          <ac:chgData name="Davidson, Erica J CIV NG NDARNG (USA)" userId="e2e82982-7980-4bbd-a7bd-d74de0f95c71" providerId="ADAL" clId="{0BF1ED88-28B5-42EC-A919-62B5C9C03F33}" dt="2025-09-16T20:14:10.374" v="1902" actId="26606"/>
          <ac:spMkLst>
            <pc:docMk/>
            <pc:sldMk cId="3658778195" sldId="267"/>
            <ac:spMk id="2" creationId="{35F25956-9F15-4C02-21C6-C947AEADD4BC}"/>
          </ac:spMkLst>
        </pc:spChg>
        <pc:spChg chg="mod">
          <ac:chgData name="Davidson, Erica J CIV NG NDARNG (USA)" userId="e2e82982-7980-4bbd-a7bd-d74de0f95c71" providerId="ADAL" clId="{0BF1ED88-28B5-42EC-A919-62B5C9C03F33}" dt="2025-09-16T20:14:10.374" v="1902" actId="26606"/>
          <ac:spMkLst>
            <pc:docMk/>
            <pc:sldMk cId="3658778195" sldId="267"/>
            <ac:spMk id="3" creationId="{03EB8A90-3210-5CC5-C252-44F7DE780C2E}"/>
          </ac:spMkLst>
        </pc:spChg>
        <pc:spChg chg="add">
          <ac:chgData name="Davidson, Erica J CIV NG NDARNG (USA)" userId="e2e82982-7980-4bbd-a7bd-d74de0f95c71" providerId="ADAL" clId="{0BF1ED88-28B5-42EC-A919-62B5C9C03F33}" dt="2025-09-16T20:14:10.374" v="1902" actId="26606"/>
          <ac:spMkLst>
            <pc:docMk/>
            <pc:sldMk cId="3658778195" sldId="267"/>
            <ac:spMk id="8" creationId="{6F5A5072-7B47-4D32-B52A-4EBBF590B8A5}"/>
          </ac:spMkLst>
        </pc:spChg>
        <pc:spChg chg="add">
          <ac:chgData name="Davidson, Erica J CIV NG NDARNG (USA)" userId="e2e82982-7980-4bbd-a7bd-d74de0f95c71" providerId="ADAL" clId="{0BF1ED88-28B5-42EC-A919-62B5C9C03F33}" dt="2025-09-16T20:14:10.374" v="1902" actId="26606"/>
          <ac:spMkLst>
            <pc:docMk/>
            <pc:sldMk cId="3658778195" sldId="267"/>
            <ac:spMk id="20" creationId="{9715DAF0-AE1B-46C9-8A6B-DB2AA05AB91D}"/>
          </ac:spMkLst>
        </pc:spChg>
        <pc:spChg chg="add">
          <ac:chgData name="Davidson, Erica J CIV NG NDARNG (USA)" userId="e2e82982-7980-4bbd-a7bd-d74de0f95c71" providerId="ADAL" clId="{0BF1ED88-28B5-42EC-A919-62B5C9C03F33}" dt="2025-09-16T20:14:10.374" v="1902" actId="26606"/>
          <ac:spMkLst>
            <pc:docMk/>
            <pc:sldMk cId="3658778195" sldId="267"/>
            <ac:spMk id="21" creationId="{6016219D-510E-4184-9090-6D5578A87BD1}"/>
          </ac:spMkLst>
        </pc:spChg>
        <pc:spChg chg="add">
          <ac:chgData name="Davidson, Erica J CIV NG NDARNG (USA)" userId="e2e82982-7980-4bbd-a7bd-d74de0f95c71" providerId="ADAL" clId="{0BF1ED88-28B5-42EC-A919-62B5C9C03F33}" dt="2025-09-16T20:14:10.374" v="1902" actId="26606"/>
          <ac:spMkLst>
            <pc:docMk/>
            <pc:sldMk cId="3658778195" sldId="267"/>
            <ac:spMk id="22" creationId="{AFF4A713-7B75-4B21-90D7-5AB19547C728}"/>
          </ac:spMkLst>
        </pc:spChg>
        <pc:spChg chg="add">
          <ac:chgData name="Davidson, Erica J CIV NG NDARNG (USA)" userId="e2e82982-7980-4bbd-a7bd-d74de0f95c71" providerId="ADAL" clId="{0BF1ED88-28B5-42EC-A919-62B5C9C03F33}" dt="2025-09-16T20:14:10.374" v="1902" actId="26606"/>
          <ac:spMkLst>
            <pc:docMk/>
            <pc:sldMk cId="3658778195" sldId="267"/>
            <ac:spMk id="23" creationId="{DC631C0B-6DA6-4E57-8231-CE32B3434A7E}"/>
          </ac:spMkLst>
        </pc:spChg>
        <pc:spChg chg="add">
          <ac:chgData name="Davidson, Erica J CIV NG NDARNG (USA)" userId="e2e82982-7980-4bbd-a7bd-d74de0f95c71" providerId="ADAL" clId="{0BF1ED88-28B5-42EC-A919-62B5C9C03F33}" dt="2025-09-16T20:14:10.374" v="1902" actId="26606"/>
          <ac:spMkLst>
            <pc:docMk/>
            <pc:sldMk cId="3658778195" sldId="267"/>
            <ac:spMk id="24" creationId="{C29501E6-A978-4A61-9689-9085AF97A53A}"/>
          </ac:spMkLst>
        </pc:spChg>
      </pc:sldChg>
      <pc:sldChg chg="addSp modSp new mod setBg">
        <pc:chgData name="Davidson, Erica J CIV NG NDARNG (USA)" userId="e2e82982-7980-4bbd-a7bd-d74de0f95c71" providerId="ADAL" clId="{0BF1ED88-28B5-42EC-A919-62B5C9C03F33}" dt="2025-09-16T20:18:59.894" v="2604" actId="26606"/>
        <pc:sldMkLst>
          <pc:docMk/>
          <pc:sldMk cId="799979298" sldId="268"/>
        </pc:sldMkLst>
        <pc:spChg chg="mod">
          <ac:chgData name="Davidson, Erica J CIV NG NDARNG (USA)" userId="e2e82982-7980-4bbd-a7bd-d74de0f95c71" providerId="ADAL" clId="{0BF1ED88-28B5-42EC-A919-62B5C9C03F33}" dt="2025-09-16T20:18:59.894" v="2604" actId="26606"/>
          <ac:spMkLst>
            <pc:docMk/>
            <pc:sldMk cId="799979298" sldId="268"/>
            <ac:spMk id="2" creationId="{4D705F25-62D9-C73C-FDB2-EED70D3896FB}"/>
          </ac:spMkLst>
        </pc:spChg>
        <pc:spChg chg="mod">
          <ac:chgData name="Davidson, Erica J CIV NG NDARNG (USA)" userId="e2e82982-7980-4bbd-a7bd-d74de0f95c71" providerId="ADAL" clId="{0BF1ED88-28B5-42EC-A919-62B5C9C03F33}" dt="2025-09-16T20:18:59.894" v="2604" actId="26606"/>
          <ac:spMkLst>
            <pc:docMk/>
            <pc:sldMk cId="799979298" sldId="268"/>
            <ac:spMk id="3" creationId="{85DB8DEC-A56F-1A15-7545-3191B4A143FB}"/>
          </ac:spMkLst>
        </pc:spChg>
        <pc:spChg chg="add">
          <ac:chgData name="Davidson, Erica J CIV NG NDARNG (USA)" userId="e2e82982-7980-4bbd-a7bd-d74de0f95c71" providerId="ADAL" clId="{0BF1ED88-28B5-42EC-A919-62B5C9C03F33}" dt="2025-09-16T20:18:59.894" v="2604" actId="26606"/>
          <ac:spMkLst>
            <pc:docMk/>
            <pc:sldMk cId="799979298" sldId="268"/>
            <ac:spMk id="8" creationId="{09588DA8-065E-4F6F-8EFD-43104AB2E0CF}"/>
          </ac:spMkLst>
        </pc:spChg>
        <pc:spChg chg="add">
          <ac:chgData name="Davidson, Erica J CIV NG NDARNG (USA)" userId="e2e82982-7980-4bbd-a7bd-d74de0f95c71" providerId="ADAL" clId="{0BF1ED88-28B5-42EC-A919-62B5C9C03F33}" dt="2025-09-16T20:18:59.894" v="2604" actId="26606"/>
          <ac:spMkLst>
            <pc:docMk/>
            <pc:sldMk cId="799979298" sldId="268"/>
            <ac:spMk id="10" creationId="{C4285719-470E-454C-AF62-8323075F1F5B}"/>
          </ac:spMkLst>
        </pc:spChg>
        <pc:spChg chg="add">
          <ac:chgData name="Davidson, Erica J CIV NG NDARNG (USA)" userId="e2e82982-7980-4bbd-a7bd-d74de0f95c71" providerId="ADAL" clId="{0BF1ED88-28B5-42EC-A919-62B5C9C03F33}" dt="2025-09-16T20:18:59.894" v="2604" actId="26606"/>
          <ac:spMkLst>
            <pc:docMk/>
            <pc:sldMk cId="799979298" sldId="268"/>
            <ac:spMk id="12" creationId="{CD9FE4EF-C4D8-49A0-B2FF-81D8DB7D8A24}"/>
          </ac:spMkLst>
        </pc:spChg>
        <pc:spChg chg="add">
          <ac:chgData name="Davidson, Erica J CIV NG NDARNG (USA)" userId="e2e82982-7980-4bbd-a7bd-d74de0f95c71" providerId="ADAL" clId="{0BF1ED88-28B5-42EC-A919-62B5C9C03F33}" dt="2025-09-16T20:18:59.894" v="2604" actId="26606"/>
          <ac:spMkLst>
            <pc:docMk/>
            <pc:sldMk cId="799979298" sldId="268"/>
            <ac:spMk id="14" creationId="{4300840D-0A0B-4512-BACA-B439D5B9C57C}"/>
          </ac:spMkLst>
        </pc:spChg>
        <pc:spChg chg="add">
          <ac:chgData name="Davidson, Erica J CIV NG NDARNG (USA)" userId="e2e82982-7980-4bbd-a7bd-d74de0f95c71" providerId="ADAL" clId="{0BF1ED88-28B5-42EC-A919-62B5C9C03F33}" dt="2025-09-16T20:18:59.894" v="2604" actId="26606"/>
          <ac:spMkLst>
            <pc:docMk/>
            <pc:sldMk cId="799979298" sldId="268"/>
            <ac:spMk id="16" creationId="{D2B78728-A580-49A7-84F9-6EF6F583ADE0}"/>
          </ac:spMkLst>
        </pc:spChg>
        <pc:spChg chg="add">
          <ac:chgData name="Davidson, Erica J CIV NG NDARNG (USA)" userId="e2e82982-7980-4bbd-a7bd-d74de0f95c71" providerId="ADAL" clId="{0BF1ED88-28B5-42EC-A919-62B5C9C03F33}" dt="2025-09-16T20:18:59.894" v="2604" actId="26606"/>
          <ac:spMkLst>
            <pc:docMk/>
            <pc:sldMk cId="799979298" sldId="268"/>
            <ac:spMk id="18" creationId="{38FAA1A1-D861-433F-88FA-1E9D6FD31D11}"/>
          </ac:spMkLst>
        </pc:spChg>
        <pc:spChg chg="add">
          <ac:chgData name="Davidson, Erica J CIV NG NDARNG (USA)" userId="e2e82982-7980-4bbd-a7bd-d74de0f95c71" providerId="ADAL" clId="{0BF1ED88-28B5-42EC-A919-62B5C9C03F33}" dt="2025-09-16T20:18:59.894" v="2604" actId="26606"/>
          <ac:spMkLst>
            <pc:docMk/>
            <pc:sldMk cId="799979298" sldId="268"/>
            <ac:spMk id="20" creationId="{8D71EDA1-87BF-4D5D-AB79-F346FD19278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534DB3-8AD3-42FE-8C33-CBA3A34A202A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AD31EC7-4535-42ED-8A1F-A7AB9F081E6E}">
      <dgm:prSet/>
      <dgm:spPr/>
      <dgm:t>
        <a:bodyPr/>
        <a:lstStyle/>
        <a:p>
          <a:r>
            <a:rPr lang="en-US"/>
            <a:t>No “typical” victim</a:t>
          </a:r>
        </a:p>
      </dgm:t>
    </dgm:pt>
    <dgm:pt modelId="{69FAA2CC-A7A9-475D-9AE1-680E8523AA63}" type="parTrans" cxnId="{B6A791B1-952A-4451-B282-2A0352CFC7C8}">
      <dgm:prSet/>
      <dgm:spPr/>
      <dgm:t>
        <a:bodyPr/>
        <a:lstStyle/>
        <a:p>
          <a:endParaRPr lang="en-US"/>
        </a:p>
      </dgm:t>
    </dgm:pt>
    <dgm:pt modelId="{2A8863EA-A919-49A4-9216-7793348D28EE}" type="sibTrans" cxnId="{B6A791B1-952A-4451-B282-2A0352CFC7C8}">
      <dgm:prSet/>
      <dgm:spPr/>
      <dgm:t>
        <a:bodyPr/>
        <a:lstStyle/>
        <a:p>
          <a:endParaRPr lang="en-US"/>
        </a:p>
      </dgm:t>
    </dgm:pt>
    <dgm:pt modelId="{C9E03D44-C0E1-42A2-8B9B-4421B88875E9}">
      <dgm:prSet/>
      <dgm:spPr/>
      <dgm:t>
        <a:bodyPr/>
        <a:lstStyle/>
        <a:p>
          <a:r>
            <a:rPr lang="en-US"/>
            <a:t>Power and Control</a:t>
          </a:r>
        </a:p>
      </dgm:t>
    </dgm:pt>
    <dgm:pt modelId="{F4F81E50-9E2D-41EA-A46C-D77697F39C21}" type="parTrans" cxnId="{0CF915CB-E37B-4928-8CFF-DB642AD76F80}">
      <dgm:prSet/>
      <dgm:spPr/>
      <dgm:t>
        <a:bodyPr/>
        <a:lstStyle/>
        <a:p>
          <a:endParaRPr lang="en-US"/>
        </a:p>
      </dgm:t>
    </dgm:pt>
    <dgm:pt modelId="{65718C51-E0CB-4390-9ED3-336158AD8D87}" type="sibTrans" cxnId="{0CF915CB-E37B-4928-8CFF-DB642AD76F80}">
      <dgm:prSet/>
      <dgm:spPr/>
      <dgm:t>
        <a:bodyPr/>
        <a:lstStyle/>
        <a:p>
          <a:endParaRPr lang="en-US"/>
        </a:p>
      </dgm:t>
    </dgm:pt>
    <dgm:pt modelId="{B9BF7B4B-4894-49AC-B7CE-2251E85015CC}">
      <dgm:prSet/>
      <dgm:spPr/>
      <dgm:t>
        <a:bodyPr/>
        <a:lstStyle/>
        <a:p>
          <a:r>
            <a:rPr lang="en-US"/>
            <a:t>Domestic Violence is not equal</a:t>
          </a:r>
        </a:p>
      </dgm:t>
    </dgm:pt>
    <dgm:pt modelId="{35EF5D0A-F83F-4AFD-A257-24D82AABED3C}" type="parTrans" cxnId="{3D306C38-61B0-4D40-8015-2772435EAAF3}">
      <dgm:prSet/>
      <dgm:spPr/>
      <dgm:t>
        <a:bodyPr/>
        <a:lstStyle/>
        <a:p>
          <a:endParaRPr lang="en-US"/>
        </a:p>
      </dgm:t>
    </dgm:pt>
    <dgm:pt modelId="{6E98713C-52AE-457D-88E5-948B703A4BC8}" type="sibTrans" cxnId="{3D306C38-61B0-4D40-8015-2772435EAAF3}">
      <dgm:prSet/>
      <dgm:spPr/>
      <dgm:t>
        <a:bodyPr/>
        <a:lstStyle/>
        <a:p>
          <a:endParaRPr lang="en-US"/>
        </a:p>
      </dgm:t>
    </dgm:pt>
    <dgm:pt modelId="{2DE1BE2D-1704-4D0E-A742-11C4AB00B5E3}" type="pres">
      <dgm:prSet presAssocID="{86534DB3-8AD3-42FE-8C33-CBA3A34A202A}" presName="linear" presStyleCnt="0">
        <dgm:presLayoutVars>
          <dgm:animLvl val="lvl"/>
          <dgm:resizeHandles val="exact"/>
        </dgm:presLayoutVars>
      </dgm:prSet>
      <dgm:spPr/>
    </dgm:pt>
    <dgm:pt modelId="{0B506E6B-8D4A-40A4-A5D9-073AB74A13AB}" type="pres">
      <dgm:prSet presAssocID="{8AD31EC7-4535-42ED-8A1F-A7AB9F081E6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1AF9D79-1056-41EC-AC12-8749B4480112}" type="pres">
      <dgm:prSet presAssocID="{2A8863EA-A919-49A4-9216-7793348D28EE}" presName="spacer" presStyleCnt="0"/>
      <dgm:spPr/>
    </dgm:pt>
    <dgm:pt modelId="{FE1A0287-3F4F-4DD6-92AD-8D09B7DFBBAA}" type="pres">
      <dgm:prSet presAssocID="{C9E03D44-C0E1-42A2-8B9B-4421B88875E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3FD937C-161B-4190-9293-D3EC69934AB9}" type="pres">
      <dgm:prSet presAssocID="{65718C51-E0CB-4390-9ED3-336158AD8D87}" presName="spacer" presStyleCnt="0"/>
      <dgm:spPr/>
    </dgm:pt>
    <dgm:pt modelId="{285D8688-E9F3-459F-91B8-57FA12090FB1}" type="pres">
      <dgm:prSet presAssocID="{B9BF7B4B-4894-49AC-B7CE-2251E85015C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D306C38-61B0-4D40-8015-2772435EAAF3}" srcId="{86534DB3-8AD3-42FE-8C33-CBA3A34A202A}" destId="{B9BF7B4B-4894-49AC-B7CE-2251E85015CC}" srcOrd="2" destOrd="0" parTransId="{35EF5D0A-F83F-4AFD-A257-24D82AABED3C}" sibTransId="{6E98713C-52AE-457D-88E5-948B703A4BC8}"/>
    <dgm:cxn modelId="{0C820456-8ACB-4729-AF23-4115A9BDEB06}" type="presOf" srcId="{8AD31EC7-4535-42ED-8A1F-A7AB9F081E6E}" destId="{0B506E6B-8D4A-40A4-A5D9-073AB74A13AB}" srcOrd="0" destOrd="0" presId="urn:microsoft.com/office/officeart/2005/8/layout/vList2"/>
    <dgm:cxn modelId="{B6A791B1-952A-4451-B282-2A0352CFC7C8}" srcId="{86534DB3-8AD3-42FE-8C33-CBA3A34A202A}" destId="{8AD31EC7-4535-42ED-8A1F-A7AB9F081E6E}" srcOrd="0" destOrd="0" parTransId="{69FAA2CC-A7A9-475D-9AE1-680E8523AA63}" sibTransId="{2A8863EA-A919-49A4-9216-7793348D28EE}"/>
    <dgm:cxn modelId="{FDF108C4-C7F3-403E-B2FE-5D5D0BBAA745}" type="presOf" srcId="{C9E03D44-C0E1-42A2-8B9B-4421B88875E9}" destId="{FE1A0287-3F4F-4DD6-92AD-8D09B7DFBBAA}" srcOrd="0" destOrd="0" presId="urn:microsoft.com/office/officeart/2005/8/layout/vList2"/>
    <dgm:cxn modelId="{0CF915CB-E37B-4928-8CFF-DB642AD76F80}" srcId="{86534DB3-8AD3-42FE-8C33-CBA3A34A202A}" destId="{C9E03D44-C0E1-42A2-8B9B-4421B88875E9}" srcOrd="1" destOrd="0" parTransId="{F4F81E50-9E2D-41EA-A46C-D77697F39C21}" sibTransId="{65718C51-E0CB-4390-9ED3-336158AD8D87}"/>
    <dgm:cxn modelId="{D2BDF6E9-8A5B-4D87-B9E1-D8F112D1B65C}" type="presOf" srcId="{B9BF7B4B-4894-49AC-B7CE-2251E85015CC}" destId="{285D8688-E9F3-459F-91B8-57FA12090FB1}" srcOrd="0" destOrd="0" presId="urn:microsoft.com/office/officeart/2005/8/layout/vList2"/>
    <dgm:cxn modelId="{74193BEC-B4E2-42B6-887F-21D2C5C8544D}" type="presOf" srcId="{86534DB3-8AD3-42FE-8C33-CBA3A34A202A}" destId="{2DE1BE2D-1704-4D0E-A742-11C4AB00B5E3}" srcOrd="0" destOrd="0" presId="urn:microsoft.com/office/officeart/2005/8/layout/vList2"/>
    <dgm:cxn modelId="{92D5418F-DF54-4857-BDE7-7BA979C9F494}" type="presParOf" srcId="{2DE1BE2D-1704-4D0E-A742-11C4AB00B5E3}" destId="{0B506E6B-8D4A-40A4-A5D9-073AB74A13AB}" srcOrd="0" destOrd="0" presId="urn:microsoft.com/office/officeart/2005/8/layout/vList2"/>
    <dgm:cxn modelId="{D4BC071C-3EF4-475E-9815-E2909D5AAB8C}" type="presParOf" srcId="{2DE1BE2D-1704-4D0E-A742-11C4AB00B5E3}" destId="{81AF9D79-1056-41EC-AC12-8749B4480112}" srcOrd="1" destOrd="0" presId="urn:microsoft.com/office/officeart/2005/8/layout/vList2"/>
    <dgm:cxn modelId="{F0B2DD97-618A-45EE-BA18-B601B30807D7}" type="presParOf" srcId="{2DE1BE2D-1704-4D0E-A742-11C4AB00B5E3}" destId="{FE1A0287-3F4F-4DD6-92AD-8D09B7DFBBAA}" srcOrd="2" destOrd="0" presId="urn:microsoft.com/office/officeart/2005/8/layout/vList2"/>
    <dgm:cxn modelId="{DC08CCF9-83C4-4F6E-8F29-9B33AB0E2501}" type="presParOf" srcId="{2DE1BE2D-1704-4D0E-A742-11C4AB00B5E3}" destId="{73FD937C-161B-4190-9293-D3EC69934AB9}" srcOrd="3" destOrd="0" presId="urn:microsoft.com/office/officeart/2005/8/layout/vList2"/>
    <dgm:cxn modelId="{002B1130-0CBC-4A20-B49B-5B3FF569D30E}" type="presParOf" srcId="{2DE1BE2D-1704-4D0E-A742-11C4AB00B5E3}" destId="{285D8688-E9F3-459F-91B8-57FA12090FB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C5FB4D-E8EC-4F71-9725-34CC8653FBC7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60DA0D6-6CA7-4329-BDB4-6D788F38F277}">
      <dgm:prSet/>
      <dgm:spPr/>
      <dgm:t>
        <a:bodyPr/>
        <a:lstStyle/>
        <a:p>
          <a:r>
            <a:rPr lang="en-US"/>
            <a:t>Telling you who you can or can’t follow, or be friends with on social media</a:t>
          </a:r>
        </a:p>
      </dgm:t>
    </dgm:pt>
    <dgm:pt modelId="{D4949D94-F691-4A4F-AD67-915373BA928B}" type="parTrans" cxnId="{877AA7DE-181E-48EF-BC2E-EFA2F9724BAE}">
      <dgm:prSet/>
      <dgm:spPr/>
      <dgm:t>
        <a:bodyPr/>
        <a:lstStyle/>
        <a:p>
          <a:endParaRPr lang="en-US"/>
        </a:p>
      </dgm:t>
    </dgm:pt>
    <dgm:pt modelId="{1FBF664B-BAE1-4B01-9584-F727FDB31A66}" type="sibTrans" cxnId="{877AA7DE-181E-48EF-BC2E-EFA2F9724BAE}">
      <dgm:prSet/>
      <dgm:spPr/>
      <dgm:t>
        <a:bodyPr/>
        <a:lstStyle/>
        <a:p>
          <a:endParaRPr lang="en-US"/>
        </a:p>
      </dgm:t>
    </dgm:pt>
    <dgm:pt modelId="{B695296E-2DA3-42A0-98E9-4C8317B4CC5C}">
      <dgm:prSet/>
      <dgm:spPr/>
      <dgm:t>
        <a:bodyPr/>
        <a:lstStyle/>
        <a:p>
          <a:r>
            <a:rPr lang="en-US"/>
            <a:t>Sending negative, insulting, or threatening messages or emails</a:t>
          </a:r>
        </a:p>
      </dgm:t>
    </dgm:pt>
    <dgm:pt modelId="{B9C8CF70-ACFD-47BE-933B-7341F06DF9C4}" type="parTrans" cxnId="{AB9A2B26-45FA-4194-BEC7-BF20AB3715AE}">
      <dgm:prSet/>
      <dgm:spPr/>
      <dgm:t>
        <a:bodyPr/>
        <a:lstStyle/>
        <a:p>
          <a:endParaRPr lang="en-US"/>
        </a:p>
      </dgm:t>
    </dgm:pt>
    <dgm:pt modelId="{047D1B29-7984-431F-A630-EF9CF68FAD10}" type="sibTrans" cxnId="{AB9A2B26-45FA-4194-BEC7-BF20AB3715AE}">
      <dgm:prSet/>
      <dgm:spPr/>
      <dgm:t>
        <a:bodyPr/>
        <a:lstStyle/>
        <a:p>
          <a:endParaRPr lang="en-US"/>
        </a:p>
      </dgm:t>
    </dgm:pt>
    <dgm:pt modelId="{5C7F7E8A-0B31-4D84-857F-2B61B8ED1EA3}">
      <dgm:prSet/>
      <dgm:spPr/>
      <dgm:t>
        <a:bodyPr/>
        <a:lstStyle/>
        <a:p>
          <a:r>
            <a:rPr lang="en-US"/>
            <a:t>Using social media to track your activities</a:t>
          </a:r>
        </a:p>
      </dgm:t>
    </dgm:pt>
    <dgm:pt modelId="{0BAEF2D5-C0D0-4212-A967-1B9676A3D569}" type="parTrans" cxnId="{1078C11A-F844-4FC5-8FC9-BF6C843D93D9}">
      <dgm:prSet/>
      <dgm:spPr/>
      <dgm:t>
        <a:bodyPr/>
        <a:lstStyle/>
        <a:p>
          <a:endParaRPr lang="en-US"/>
        </a:p>
      </dgm:t>
    </dgm:pt>
    <dgm:pt modelId="{677B87C6-90C0-48DE-BF8C-A6A6905B85B3}" type="sibTrans" cxnId="{1078C11A-F844-4FC5-8FC9-BF6C843D93D9}">
      <dgm:prSet/>
      <dgm:spPr/>
      <dgm:t>
        <a:bodyPr/>
        <a:lstStyle/>
        <a:p>
          <a:endParaRPr lang="en-US"/>
        </a:p>
      </dgm:t>
    </dgm:pt>
    <dgm:pt modelId="{C2CB688C-6642-4C94-9C6F-BE2528EB26C9}">
      <dgm:prSet/>
      <dgm:spPr/>
      <dgm:t>
        <a:bodyPr/>
        <a:lstStyle/>
        <a:p>
          <a:r>
            <a:rPr lang="en-US"/>
            <a:t>Sending, requesting, or pressuring you to send unwanted explicit photos or videos, sexts, or otherwise compromising messages</a:t>
          </a:r>
        </a:p>
      </dgm:t>
    </dgm:pt>
    <dgm:pt modelId="{63058371-5913-455C-A68E-23203083E6E7}" type="parTrans" cxnId="{E9D77916-C395-4E4D-AC85-E3E59D884299}">
      <dgm:prSet/>
      <dgm:spPr/>
      <dgm:t>
        <a:bodyPr/>
        <a:lstStyle/>
        <a:p>
          <a:endParaRPr lang="en-US"/>
        </a:p>
      </dgm:t>
    </dgm:pt>
    <dgm:pt modelId="{7E57D1B3-961C-408B-90B7-1BD602FD3C7C}" type="sibTrans" cxnId="{E9D77916-C395-4E4D-AC85-E3E59D884299}">
      <dgm:prSet/>
      <dgm:spPr/>
      <dgm:t>
        <a:bodyPr/>
        <a:lstStyle/>
        <a:p>
          <a:endParaRPr lang="en-US"/>
        </a:p>
      </dgm:t>
    </dgm:pt>
    <dgm:pt modelId="{2E2F605F-E158-4BC3-AD47-2EA8224BAFA0}">
      <dgm:prSet/>
      <dgm:spPr/>
      <dgm:t>
        <a:bodyPr/>
        <a:lstStyle/>
        <a:p>
          <a:r>
            <a:rPr lang="en-US"/>
            <a:t>Stealing or insisting on being given your account passwords</a:t>
          </a:r>
        </a:p>
      </dgm:t>
    </dgm:pt>
    <dgm:pt modelId="{D38C2074-DCA2-4D85-B9FA-E370FBD06F41}" type="parTrans" cxnId="{7780563E-887F-43F7-80CD-16C899E4A4AA}">
      <dgm:prSet/>
      <dgm:spPr/>
      <dgm:t>
        <a:bodyPr/>
        <a:lstStyle/>
        <a:p>
          <a:endParaRPr lang="en-US"/>
        </a:p>
      </dgm:t>
    </dgm:pt>
    <dgm:pt modelId="{4867D38B-A8A3-4916-8D7C-D43E83E429C3}" type="sibTrans" cxnId="{7780563E-887F-43F7-80CD-16C899E4A4AA}">
      <dgm:prSet/>
      <dgm:spPr/>
      <dgm:t>
        <a:bodyPr/>
        <a:lstStyle/>
        <a:p>
          <a:endParaRPr lang="en-US"/>
        </a:p>
      </dgm:t>
    </dgm:pt>
    <dgm:pt modelId="{44F0C202-E624-4949-BB3E-E5CE476A1F93}">
      <dgm:prSet/>
      <dgm:spPr/>
      <dgm:t>
        <a:bodyPr/>
        <a:lstStyle/>
        <a:p>
          <a:r>
            <a:rPr lang="en-US"/>
            <a:t>Constantly texting you or making you feel like you can’t be separated from your phone for fear that you’ll anger them</a:t>
          </a:r>
        </a:p>
      </dgm:t>
    </dgm:pt>
    <dgm:pt modelId="{32A2F82A-3539-4264-8CB7-373B82D86EF3}" type="parTrans" cxnId="{A5B4B96E-36FD-439D-8ABE-DDB6D1B59AD5}">
      <dgm:prSet/>
      <dgm:spPr/>
      <dgm:t>
        <a:bodyPr/>
        <a:lstStyle/>
        <a:p>
          <a:endParaRPr lang="en-US"/>
        </a:p>
      </dgm:t>
    </dgm:pt>
    <dgm:pt modelId="{18D8B584-EE22-459F-A4CC-73E8A8F5FAE3}" type="sibTrans" cxnId="{A5B4B96E-36FD-439D-8ABE-DDB6D1B59AD5}">
      <dgm:prSet/>
      <dgm:spPr/>
      <dgm:t>
        <a:bodyPr/>
        <a:lstStyle/>
        <a:p>
          <a:endParaRPr lang="en-US"/>
        </a:p>
      </dgm:t>
    </dgm:pt>
    <dgm:pt modelId="{69DC371A-8BF2-46FE-B68B-4D85B6D6168F}">
      <dgm:prSet/>
      <dgm:spPr/>
      <dgm:t>
        <a:bodyPr/>
        <a:lstStyle/>
        <a:p>
          <a:r>
            <a:rPr lang="en-US"/>
            <a:t>Using any kind of technology to monitor your activities</a:t>
          </a:r>
        </a:p>
      </dgm:t>
    </dgm:pt>
    <dgm:pt modelId="{CBC1D507-A6DB-4D83-BA66-4F04BB1CD934}" type="parTrans" cxnId="{1AFE4D1A-83F2-41A2-8983-00397C7F6389}">
      <dgm:prSet/>
      <dgm:spPr/>
      <dgm:t>
        <a:bodyPr/>
        <a:lstStyle/>
        <a:p>
          <a:endParaRPr lang="en-US"/>
        </a:p>
      </dgm:t>
    </dgm:pt>
    <dgm:pt modelId="{05728079-33E3-443B-9E47-6C8BFB1A4AEF}" type="sibTrans" cxnId="{1AFE4D1A-83F2-41A2-8983-00397C7F6389}">
      <dgm:prSet/>
      <dgm:spPr/>
      <dgm:t>
        <a:bodyPr/>
        <a:lstStyle/>
        <a:p>
          <a:endParaRPr lang="en-US"/>
        </a:p>
      </dgm:t>
    </dgm:pt>
    <dgm:pt modelId="{0F9137D5-5C3F-41AC-9023-0665B9BA495B}" type="pres">
      <dgm:prSet presAssocID="{25C5FB4D-E8EC-4F71-9725-34CC8653FBC7}" presName="linear" presStyleCnt="0">
        <dgm:presLayoutVars>
          <dgm:animLvl val="lvl"/>
          <dgm:resizeHandles val="exact"/>
        </dgm:presLayoutVars>
      </dgm:prSet>
      <dgm:spPr/>
    </dgm:pt>
    <dgm:pt modelId="{8BE6BCC9-DEF1-4763-B626-5BACC25ED1C8}" type="pres">
      <dgm:prSet presAssocID="{160DA0D6-6CA7-4329-BDB4-6D788F38F277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D23E2F26-4DAA-43CE-9FE4-98359615E2AE}" type="pres">
      <dgm:prSet presAssocID="{1FBF664B-BAE1-4B01-9584-F727FDB31A66}" presName="spacer" presStyleCnt="0"/>
      <dgm:spPr/>
    </dgm:pt>
    <dgm:pt modelId="{1B76B9D1-6B63-4A1E-9CC5-530593392983}" type="pres">
      <dgm:prSet presAssocID="{B695296E-2DA3-42A0-98E9-4C8317B4CC5C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E2029A8C-8546-47AF-AEF7-ACEA4BB3BFCC}" type="pres">
      <dgm:prSet presAssocID="{047D1B29-7984-431F-A630-EF9CF68FAD10}" presName="spacer" presStyleCnt="0"/>
      <dgm:spPr/>
    </dgm:pt>
    <dgm:pt modelId="{DD15A619-7581-46C6-B392-E03A3C874AC1}" type="pres">
      <dgm:prSet presAssocID="{5C7F7E8A-0B31-4D84-857F-2B61B8ED1EA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7413038-64AE-4404-BA63-B112D6E89216}" type="pres">
      <dgm:prSet presAssocID="{677B87C6-90C0-48DE-BF8C-A6A6905B85B3}" presName="spacer" presStyleCnt="0"/>
      <dgm:spPr/>
    </dgm:pt>
    <dgm:pt modelId="{BE253CF8-1311-4552-BF12-1B2DC85D0618}" type="pres">
      <dgm:prSet presAssocID="{C2CB688C-6642-4C94-9C6F-BE2528EB26C9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D1D19F36-1FFD-48CB-B8C3-FBAA459659EE}" type="pres">
      <dgm:prSet presAssocID="{7E57D1B3-961C-408B-90B7-1BD602FD3C7C}" presName="spacer" presStyleCnt="0"/>
      <dgm:spPr/>
    </dgm:pt>
    <dgm:pt modelId="{DC35DE9C-B69D-43EE-BE53-495EDB157E6F}" type="pres">
      <dgm:prSet presAssocID="{2E2F605F-E158-4BC3-AD47-2EA8224BAFA0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B46199E8-61E7-4739-9B71-1C62B1801B52}" type="pres">
      <dgm:prSet presAssocID="{4867D38B-A8A3-4916-8D7C-D43E83E429C3}" presName="spacer" presStyleCnt="0"/>
      <dgm:spPr/>
    </dgm:pt>
    <dgm:pt modelId="{C93DA5DD-1E60-4239-8E2E-4E8C31ABB240}" type="pres">
      <dgm:prSet presAssocID="{44F0C202-E624-4949-BB3E-E5CE476A1F93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6F83ECEF-D978-4C14-8462-A2E12483473F}" type="pres">
      <dgm:prSet presAssocID="{18D8B584-EE22-459F-A4CC-73E8A8F5FAE3}" presName="spacer" presStyleCnt="0"/>
      <dgm:spPr/>
    </dgm:pt>
    <dgm:pt modelId="{729913ED-F4DB-40B8-AF0B-751B85D31FD7}" type="pres">
      <dgm:prSet presAssocID="{69DC371A-8BF2-46FE-B68B-4D85B6D6168F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E9D77916-C395-4E4D-AC85-E3E59D884299}" srcId="{25C5FB4D-E8EC-4F71-9725-34CC8653FBC7}" destId="{C2CB688C-6642-4C94-9C6F-BE2528EB26C9}" srcOrd="3" destOrd="0" parTransId="{63058371-5913-455C-A68E-23203083E6E7}" sibTransId="{7E57D1B3-961C-408B-90B7-1BD602FD3C7C}"/>
    <dgm:cxn modelId="{1AFE4D1A-83F2-41A2-8983-00397C7F6389}" srcId="{25C5FB4D-E8EC-4F71-9725-34CC8653FBC7}" destId="{69DC371A-8BF2-46FE-B68B-4D85B6D6168F}" srcOrd="6" destOrd="0" parTransId="{CBC1D507-A6DB-4D83-BA66-4F04BB1CD934}" sibTransId="{05728079-33E3-443B-9E47-6C8BFB1A4AEF}"/>
    <dgm:cxn modelId="{1078C11A-F844-4FC5-8FC9-BF6C843D93D9}" srcId="{25C5FB4D-E8EC-4F71-9725-34CC8653FBC7}" destId="{5C7F7E8A-0B31-4D84-857F-2B61B8ED1EA3}" srcOrd="2" destOrd="0" parTransId="{0BAEF2D5-C0D0-4212-A967-1B9676A3D569}" sibTransId="{677B87C6-90C0-48DE-BF8C-A6A6905B85B3}"/>
    <dgm:cxn modelId="{AB9A2B26-45FA-4194-BEC7-BF20AB3715AE}" srcId="{25C5FB4D-E8EC-4F71-9725-34CC8653FBC7}" destId="{B695296E-2DA3-42A0-98E9-4C8317B4CC5C}" srcOrd="1" destOrd="0" parTransId="{B9C8CF70-ACFD-47BE-933B-7341F06DF9C4}" sibTransId="{047D1B29-7984-431F-A630-EF9CF68FAD10}"/>
    <dgm:cxn modelId="{7780563E-887F-43F7-80CD-16C899E4A4AA}" srcId="{25C5FB4D-E8EC-4F71-9725-34CC8653FBC7}" destId="{2E2F605F-E158-4BC3-AD47-2EA8224BAFA0}" srcOrd="4" destOrd="0" parTransId="{D38C2074-DCA2-4D85-B9FA-E370FBD06F41}" sibTransId="{4867D38B-A8A3-4916-8D7C-D43E83E429C3}"/>
    <dgm:cxn modelId="{A5B4B96E-36FD-439D-8ABE-DDB6D1B59AD5}" srcId="{25C5FB4D-E8EC-4F71-9725-34CC8653FBC7}" destId="{44F0C202-E624-4949-BB3E-E5CE476A1F93}" srcOrd="5" destOrd="0" parTransId="{32A2F82A-3539-4264-8CB7-373B82D86EF3}" sibTransId="{18D8B584-EE22-459F-A4CC-73E8A8F5FAE3}"/>
    <dgm:cxn modelId="{223AA750-BA58-4106-92EA-3B99CE45A778}" type="presOf" srcId="{44F0C202-E624-4949-BB3E-E5CE476A1F93}" destId="{C93DA5DD-1E60-4239-8E2E-4E8C31ABB240}" srcOrd="0" destOrd="0" presId="urn:microsoft.com/office/officeart/2005/8/layout/vList2"/>
    <dgm:cxn modelId="{2E5A177E-3E88-4EF9-896B-E50AA2341D6A}" type="presOf" srcId="{B695296E-2DA3-42A0-98E9-4C8317B4CC5C}" destId="{1B76B9D1-6B63-4A1E-9CC5-530593392983}" srcOrd="0" destOrd="0" presId="urn:microsoft.com/office/officeart/2005/8/layout/vList2"/>
    <dgm:cxn modelId="{DE5ABE90-BFF0-4D71-8F6A-CD449A50A78A}" type="presOf" srcId="{160DA0D6-6CA7-4329-BDB4-6D788F38F277}" destId="{8BE6BCC9-DEF1-4763-B626-5BACC25ED1C8}" srcOrd="0" destOrd="0" presId="urn:microsoft.com/office/officeart/2005/8/layout/vList2"/>
    <dgm:cxn modelId="{0E9340A0-300E-4FFF-ACAF-2600E9C7FA07}" type="presOf" srcId="{C2CB688C-6642-4C94-9C6F-BE2528EB26C9}" destId="{BE253CF8-1311-4552-BF12-1B2DC85D0618}" srcOrd="0" destOrd="0" presId="urn:microsoft.com/office/officeart/2005/8/layout/vList2"/>
    <dgm:cxn modelId="{5F9795C8-F619-47CF-9B96-8FDD856D7712}" type="presOf" srcId="{2E2F605F-E158-4BC3-AD47-2EA8224BAFA0}" destId="{DC35DE9C-B69D-43EE-BE53-495EDB157E6F}" srcOrd="0" destOrd="0" presId="urn:microsoft.com/office/officeart/2005/8/layout/vList2"/>
    <dgm:cxn modelId="{933950CC-DC10-4527-9F57-DE9AB7EACF73}" type="presOf" srcId="{69DC371A-8BF2-46FE-B68B-4D85B6D6168F}" destId="{729913ED-F4DB-40B8-AF0B-751B85D31FD7}" srcOrd="0" destOrd="0" presId="urn:microsoft.com/office/officeart/2005/8/layout/vList2"/>
    <dgm:cxn modelId="{E7D721D0-F62F-4058-91D1-8863F8DDB675}" type="presOf" srcId="{25C5FB4D-E8EC-4F71-9725-34CC8653FBC7}" destId="{0F9137D5-5C3F-41AC-9023-0665B9BA495B}" srcOrd="0" destOrd="0" presId="urn:microsoft.com/office/officeart/2005/8/layout/vList2"/>
    <dgm:cxn modelId="{877AA7DE-181E-48EF-BC2E-EFA2F9724BAE}" srcId="{25C5FB4D-E8EC-4F71-9725-34CC8653FBC7}" destId="{160DA0D6-6CA7-4329-BDB4-6D788F38F277}" srcOrd="0" destOrd="0" parTransId="{D4949D94-F691-4A4F-AD67-915373BA928B}" sibTransId="{1FBF664B-BAE1-4B01-9584-F727FDB31A66}"/>
    <dgm:cxn modelId="{3286D3FF-7D88-4DFE-AF51-4039A968307A}" type="presOf" srcId="{5C7F7E8A-0B31-4D84-857F-2B61B8ED1EA3}" destId="{DD15A619-7581-46C6-B392-E03A3C874AC1}" srcOrd="0" destOrd="0" presId="urn:microsoft.com/office/officeart/2005/8/layout/vList2"/>
    <dgm:cxn modelId="{6128DF66-B156-4FD1-8929-E1B6AFFF59C1}" type="presParOf" srcId="{0F9137D5-5C3F-41AC-9023-0665B9BA495B}" destId="{8BE6BCC9-DEF1-4763-B626-5BACC25ED1C8}" srcOrd="0" destOrd="0" presId="urn:microsoft.com/office/officeart/2005/8/layout/vList2"/>
    <dgm:cxn modelId="{777536D8-E5EA-4B48-9681-DAF83F93CFB3}" type="presParOf" srcId="{0F9137D5-5C3F-41AC-9023-0665B9BA495B}" destId="{D23E2F26-4DAA-43CE-9FE4-98359615E2AE}" srcOrd="1" destOrd="0" presId="urn:microsoft.com/office/officeart/2005/8/layout/vList2"/>
    <dgm:cxn modelId="{AA37C8D1-BFFC-4A38-B582-EBABB28D27F7}" type="presParOf" srcId="{0F9137D5-5C3F-41AC-9023-0665B9BA495B}" destId="{1B76B9D1-6B63-4A1E-9CC5-530593392983}" srcOrd="2" destOrd="0" presId="urn:microsoft.com/office/officeart/2005/8/layout/vList2"/>
    <dgm:cxn modelId="{20DCDC90-840B-4339-A480-D2648A43FDD5}" type="presParOf" srcId="{0F9137D5-5C3F-41AC-9023-0665B9BA495B}" destId="{E2029A8C-8546-47AF-AEF7-ACEA4BB3BFCC}" srcOrd="3" destOrd="0" presId="urn:microsoft.com/office/officeart/2005/8/layout/vList2"/>
    <dgm:cxn modelId="{8714BEE9-48A7-4849-9E39-1F88A18454C1}" type="presParOf" srcId="{0F9137D5-5C3F-41AC-9023-0665B9BA495B}" destId="{DD15A619-7581-46C6-B392-E03A3C874AC1}" srcOrd="4" destOrd="0" presId="urn:microsoft.com/office/officeart/2005/8/layout/vList2"/>
    <dgm:cxn modelId="{64EA8C13-3305-4D7D-991C-F22F2BA3DA85}" type="presParOf" srcId="{0F9137D5-5C3F-41AC-9023-0665B9BA495B}" destId="{C7413038-64AE-4404-BA63-B112D6E89216}" srcOrd="5" destOrd="0" presId="urn:microsoft.com/office/officeart/2005/8/layout/vList2"/>
    <dgm:cxn modelId="{9F2B4091-F98D-4E35-9A45-3F884016EAEA}" type="presParOf" srcId="{0F9137D5-5C3F-41AC-9023-0665B9BA495B}" destId="{BE253CF8-1311-4552-BF12-1B2DC85D0618}" srcOrd="6" destOrd="0" presId="urn:microsoft.com/office/officeart/2005/8/layout/vList2"/>
    <dgm:cxn modelId="{F313D018-86A2-401C-8F7A-6B6703BD3FE6}" type="presParOf" srcId="{0F9137D5-5C3F-41AC-9023-0665B9BA495B}" destId="{D1D19F36-1FFD-48CB-B8C3-FBAA459659EE}" srcOrd="7" destOrd="0" presId="urn:microsoft.com/office/officeart/2005/8/layout/vList2"/>
    <dgm:cxn modelId="{5D86F722-CC60-4DD4-B153-EA63DAF75875}" type="presParOf" srcId="{0F9137D5-5C3F-41AC-9023-0665B9BA495B}" destId="{DC35DE9C-B69D-43EE-BE53-495EDB157E6F}" srcOrd="8" destOrd="0" presId="urn:microsoft.com/office/officeart/2005/8/layout/vList2"/>
    <dgm:cxn modelId="{27E31B2F-CCBB-482D-BD1B-F7A2EBFA001D}" type="presParOf" srcId="{0F9137D5-5C3F-41AC-9023-0665B9BA495B}" destId="{B46199E8-61E7-4739-9B71-1C62B1801B52}" srcOrd="9" destOrd="0" presId="urn:microsoft.com/office/officeart/2005/8/layout/vList2"/>
    <dgm:cxn modelId="{53AC6363-3A86-43DB-BE8C-546AD44B455D}" type="presParOf" srcId="{0F9137D5-5C3F-41AC-9023-0665B9BA495B}" destId="{C93DA5DD-1E60-4239-8E2E-4E8C31ABB240}" srcOrd="10" destOrd="0" presId="urn:microsoft.com/office/officeart/2005/8/layout/vList2"/>
    <dgm:cxn modelId="{141225BB-3895-4F2F-9524-365F8991C0A0}" type="presParOf" srcId="{0F9137D5-5C3F-41AC-9023-0665B9BA495B}" destId="{6F83ECEF-D978-4C14-8462-A2E12483473F}" srcOrd="11" destOrd="0" presId="urn:microsoft.com/office/officeart/2005/8/layout/vList2"/>
    <dgm:cxn modelId="{40D8D3C2-6B31-484D-9125-0EBF0170CDC7}" type="presParOf" srcId="{0F9137D5-5C3F-41AC-9023-0665B9BA495B}" destId="{729913ED-F4DB-40B8-AF0B-751B85D31FD7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506E6B-8D4A-40A4-A5D9-073AB74A13AB}">
      <dsp:nvSpPr>
        <dsp:cNvPr id="0" name=""/>
        <dsp:cNvSpPr/>
      </dsp:nvSpPr>
      <dsp:spPr>
        <a:xfrm>
          <a:off x="0" y="42280"/>
          <a:ext cx="4864875" cy="119778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No “typical” victim</a:t>
          </a:r>
        </a:p>
      </dsp:txBody>
      <dsp:txXfrm>
        <a:off x="58471" y="100751"/>
        <a:ext cx="4747933" cy="1080845"/>
      </dsp:txXfrm>
    </dsp:sp>
    <dsp:sp modelId="{FE1A0287-3F4F-4DD6-92AD-8D09B7DFBBAA}">
      <dsp:nvSpPr>
        <dsp:cNvPr id="0" name=""/>
        <dsp:cNvSpPr/>
      </dsp:nvSpPr>
      <dsp:spPr>
        <a:xfrm>
          <a:off x="0" y="1326468"/>
          <a:ext cx="4864875" cy="119778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Power and Control</a:t>
          </a:r>
        </a:p>
      </dsp:txBody>
      <dsp:txXfrm>
        <a:off x="58471" y="1384939"/>
        <a:ext cx="4747933" cy="1080845"/>
      </dsp:txXfrm>
    </dsp:sp>
    <dsp:sp modelId="{285D8688-E9F3-459F-91B8-57FA12090FB1}">
      <dsp:nvSpPr>
        <dsp:cNvPr id="0" name=""/>
        <dsp:cNvSpPr/>
      </dsp:nvSpPr>
      <dsp:spPr>
        <a:xfrm>
          <a:off x="0" y="2610655"/>
          <a:ext cx="4864875" cy="119778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Domestic Violence is not equal</a:t>
          </a:r>
        </a:p>
      </dsp:txBody>
      <dsp:txXfrm>
        <a:off x="58471" y="2669126"/>
        <a:ext cx="4747933" cy="10808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E6BCC9-DEF1-4763-B626-5BACC25ED1C8}">
      <dsp:nvSpPr>
        <dsp:cNvPr id="0" name=""/>
        <dsp:cNvSpPr/>
      </dsp:nvSpPr>
      <dsp:spPr>
        <a:xfrm>
          <a:off x="0" y="65299"/>
          <a:ext cx="6666833" cy="7160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Telling you who you can or can’t follow, or be friends with on social media</a:t>
          </a:r>
        </a:p>
      </dsp:txBody>
      <dsp:txXfrm>
        <a:off x="34954" y="100253"/>
        <a:ext cx="6596925" cy="646132"/>
      </dsp:txXfrm>
    </dsp:sp>
    <dsp:sp modelId="{1B76B9D1-6B63-4A1E-9CC5-530593392983}">
      <dsp:nvSpPr>
        <dsp:cNvPr id="0" name=""/>
        <dsp:cNvSpPr/>
      </dsp:nvSpPr>
      <dsp:spPr>
        <a:xfrm>
          <a:off x="0" y="833179"/>
          <a:ext cx="6666833" cy="716040"/>
        </a:xfrm>
        <a:prstGeom prst="roundRect">
          <a:avLst/>
        </a:prstGeom>
        <a:gradFill rotWithShape="0">
          <a:gsLst>
            <a:gs pos="0">
              <a:schemeClr val="accent5">
                <a:hueOff val="-2025358"/>
                <a:satOff val="-138"/>
                <a:lumOff val="32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025358"/>
                <a:satOff val="-138"/>
                <a:lumOff val="32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025358"/>
                <a:satOff val="-138"/>
                <a:lumOff val="32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Sending negative, insulting, or threatening messages or emails</a:t>
          </a:r>
        </a:p>
      </dsp:txBody>
      <dsp:txXfrm>
        <a:off x="34954" y="868133"/>
        <a:ext cx="6596925" cy="646132"/>
      </dsp:txXfrm>
    </dsp:sp>
    <dsp:sp modelId="{DD15A619-7581-46C6-B392-E03A3C874AC1}">
      <dsp:nvSpPr>
        <dsp:cNvPr id="0" name=""/>
        <dsp:cNvSpPr/>
      </dsp:nvSpPr>
      <dsp:spPr>
        <a:xfrm>
          <a:off x="0" y="1601059"/>
          <a:ext cx="6666833" cy="716040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Using social media to track your activities</a:t>
          </a:r>
        </a:p>
      </dsp:txBody>
      <dsp:txXfrm>
        <a:off x="34954" y="1636013"/>
        <a:ext cx="6596925" cy="646132"/>
      </dsp:txXfrm>
    </dsp:sp>
    <dsp:sp modelId="{BE253CF8-1311-4552-BF12-1B2DC85D0618}">
      <dsp:nvSpPr>
        <dsp:cNvPr id="0" name=""/>
        <dsp:cNvSpPr/>
      </dsp:nvSpPr>
      <dsp:spPr>
        <a:xfrm>
          <a:off x="0" y="2368939"/>
          <a:ext cx="6666833" cy="71604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Sending, requesting, or pressuring you to send unwanted explicit photos or videos, sexts, or otherwise compromising messages</a:t>
          </a:r>
        </a:p>
      </dsp:txBody>
      <dsp:txXfrm>
        <a:off x="34954" y="2403893"/>
        <a:ext cx="6596925" cy="646132"/>
      </dsp:txXfrm>
    </dsp:sp>
    <dsp:sp modelId="{DC35DE9C-B69D-43EE-BE53-495EDB157E6F}">
      <dsp:nvSpPr>
        <dsp:cNvPr id="0" name=""/>
        <dsp:cNvSpPr/>
      </dsp:nvSpPr>
      <dsp:spPr>
        <a:xfrm>
          <a:off x="0" y="3136819"/>
          <a:ext cx="6666833" cy="716040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Stealing or insisting on being given your account passwords</a:t>
          </a:r>
        </a:p>
      </dsp:txBody>
      <dsp:txXfrm>
        <a:off x="34954" y="3171773"/>
        <a:ext cx="6596925" cy="646132"/>
      </dsp:txXfrm>
    </dsp:sp>
    <dsp:sp modelId="{C93DA5DD-1E60-4239-8E2E-4E8C31ABB240}">
      <dsp:nvSpPr>
        <dsp:cNvPr id="0" name=""/>
        <dsp:cNvSpPr/>
      </dsp:nvSpPr>
      <dsp:spPr>
        <a:xfrm>
          <a:off x="0" y="3904699"/>
          <a:ext cx="6666833" cy="716040"/>
        </a:xfrm>
        <a:prstGeom prst="roundRect">
          <a:avLst/>
        </a:prstGeom>
        <a:gradFill rotWithShape="0">
          <a:gsLst>
            <a:gs pos="0">
              <a:schemeClr val="accent5">
                <a:hueOff val="-10126791"/>
                <a:satOff val="-688"/>
                <a:lumOff val="163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126791"/>
                <a:satOff val="-688"/>
                <a:lumOff val="163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126791"/>
                <a:satOff val="-688"/>
                <a:lumOff val="163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Constantly texting you or making you feel like you can’t be separated from your phone for fear that you’ll anger them</a:t>
          </a:r>
        </a:p>
      </dsp:txBody>
      <dsp:txXfrm>
        <a:off x="34954" y="3939653"/>
        <a:ext cx="6596925" cy="646132"/>
      </dsp:txXfrm>
    </dsp:sp>
    <dsp:sp modelId="{729913ED-F4DB-40B8-AF0B-751B85D31FD7}">
      <dsp:nvSpPr>
        <dsp:cNvPr id="0" name=""/>
        <dsp:cNvSpPr/>
      </dsp:nvSpPr>
      <dsp:spPr>
        <a:xfrm>
          <a:off x="0" y="4672580"/>
          <a:ext cx="6666833" cy="71604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Using any kind of technology to monitor your activities</a:t>
          </a:r>
        </a:p>
      </dsp:txBody>
      <dsp:txXfrm>
        <a:off x="34954" y="4707534"/>
        <a:ext cx="6596925" cy="646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C45A1-7115-3669-FD9E-5F34C24465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FD6D6E-BF23-3F47-C2E7-97039AC63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CF726-35B0-A986-BB00-79F2D1474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30F14-85F0-63E6-B483-0EEE18E15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00067-7D34-3F24-A0EA-137C6B4F3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4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D9385-CEF9-F1A7-9B5E-1DAA98B32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F3D48B-5CE0-DB82-E17E-FF7906CEC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6D05C-6670-C965-1A98-65A9D04B2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6E09A-272E-8D7E-4548-51EB8FEE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2675B-420E-475C-8FDA-7E6D09CA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9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1FA7AB-900B-279D-634A-45320CA423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1F6D5-F28D-9CB7-97BA-20448D757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003C9-7FFC-CB33-DD0B-00FFF79C1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4CE91-9850-4353-6979-8BDBD26C3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24854-67B7-A725-9E8C-FEE9C6A9E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E3C9D-0954-1ED8-ED37-228E7257C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E03A1-48AE-1970-3315-6669DF88E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124C1-A22A-D4D1-D8EA-C57252472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C80D8-0897-1E6E-B0B7-11227F173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3B2DF-C8AF-A54C-528D-991AB7066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4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6F4C3-DB9B-2912-6B4A-09DE58A94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97E05-72A5-8992-E98F-9E3EF8BA9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7F4FD-3797-ED84-D2F5-D448570FB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7CA48-4B93-744B-E41A-72C020B56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A5BEB-B15F-99F2-36A8-F9A8D2BF5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2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9EDEC-D8EC-191E-E01E-42F239212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7C8F0-5DE3-7D81-DD26-C37AC82515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216AD-E477-485C-D91D-C82C6869DB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C20360-095E-1828-41A4-BD07C3F17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686FC-A92E-237A-A3DE-08B33BD04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D7D0E5-2A19-B8A9-7B4C-29639CABF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0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5A341-833A-24D2-686D-BD8A90239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C59C2-7DF3-E1D8-28EB-3CBC17EBD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54AE6-08D2-89AA-6D22-17ADD12DE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8E75F-09F5-FA5A-A72E-EC92E65BA8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82B873-C4ED-B5C5-4063-98331AB2B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C6E2F9-F267-3526-28CC-2B3FB6C67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78225A-D827-C3D8-32AC-AAB87B6D7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364842-2762-D098-40BA-F4CA6B6C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0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FA24C-EF62-EF76-9156-2B5A02170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88EF65-CE59-B18D-3380-7E801732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06A7D8-E087-D0B7-2A4B-FC5E6B426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500BA9-FF3B-25CE-7A40-43814F051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17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9D35ED-E045-8AE2-C3C0-967D108FB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368196-3E68-A035-2C9F-A00C819D9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21FF1A-70F8-13F2-05B4-F769EC876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76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05A58-C3C0-9B6F-8ADF-9C8ABBDB2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FF440-827B-A9A1-0EFB-AD8429BF5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5C38B-A1AA-9727-7933-3EA456604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31A72-50A4-D0D3-0D83-2C3A76952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9F982-2F4B-E7B6-8F4F-F64F85155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B4640-B100-D80D-3A8B-B5FB63FD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5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0C55D-C8F7-B590-8E43-2EAD1EBC0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B54F2D-81A4-AD6E-1380-623644C5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27A9A7-B4DD-D66F-D142-E6C4403A1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ACC3D1-03B1-AA8D-EF9F-AA002337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702A8-96C8-4996-6AE2-03DA67C1E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24149-8C8B-B910-6B17-C405493D3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9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7F45E6-9D0C-E651-A123-928C5BAA0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36DDA-1D4B-6A1D-4E6C-15B055786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F18E5-CBAB-207C-32E9-4D7DF26CF5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CF4103-0250-4F86-9469-4608CDA314D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FADA6-0164-ABA6-4263-AA0D532A46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559B7-11AF-81D1-A638-855202A55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779AFE-5130-45FB-9737-48683D1DB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5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4EFC88-4898-D5F9-6BE2-6866FB8BB0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Domestic Abuse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6B216-8C81-A6B4-40A0-F569AB0C5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1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63A81B-5270-B5EB-6030-C32549000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13F86-D133-94C0-B138-171936013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Domestic Abuse: Domestic violence, or a pattern of behavior resulting in emotional or psychological abuse, economic control, or interference with personal liberty that is directed toward a person who is a:</a:t>
            </a:r>
          </a:p>
          <a:p>
            <a:pPr lvl="1"/>
            <a:r>
              <a:rPr lang="en-US" sz="2000"/>
              <a:t>Current or former spouse;</a:t>
            </a:r>
          </a:p>
          <a:p>
            <a:pPr lvl="1"/>
            <a:r>
              <a:rPr lang="en-US" sz="2000"/>
              <a:t>Person with whom the alleged abuser shares a child in common;</a:t>
            </a:r>
          </a:p>
          <a:p>
            <a:pPr lvl="1"/>
            <a:r>
              <a:rPr lang="en-US" sz="2000"/>
              <a:t>Current or former intimate partner with whom the alleged abuser shares or has shared a common domicile; or</a:t>
            </a:r>
          </a:p>
          <a:p>
            <a:pPr lvl="1"/>
            <a:r>
              <a:rPr lang="en-US" sz="2000"/>
              <a:t>Person who is or has been in a social relationship of a romantic or intimate nature with the accused and determined to be an intimate partner.</a:t>
            </a:r>
          </a:p>
        </p:txBody>
      </p:sp>
    </p:spTree>
    <p:extLst>
      <p:ext uri="{BB962C8B-B14F-4D97-AF65-F5344CB8AC3E}">
        <p14:creationId xmlns:p14="http://schemas.microsoft.com/office/powerpoint/2010/main" val="1105870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Slide Background">
            <a:extLst>
              <a:ext uri="{FF2B5EF4-FFF2-40B4-BE49-F238E27FC236}">
                <a16:creationId xmlns:a16="http://schemas.microsoft.com/office/drawing/2014/main" id="{AF6CB648-9554-488A-B457-99CAAD1DA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3ADCBE7-9330-1CDA-00EB-CDD12DB72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290"/>
            <a:ext cx="12192000" cy="1733407"/>
          </a:xfrm>
          <a:prstGeom prst="rect">
            <a:avLst/>
          </a:prstGeom>
          <a:ln>
            <a:noFill/>
          </a:ln>
          <a:effectLst>
            <a:outerShdw blurRad="254000" dist="381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EE2117-0024-8728-4C5F-ADE959C37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240241"/>
            <a:ext cx="10760054" cy="1228299"/>
          </a:xfrm>
        </p:spPr>
        <p:txBody>
          <a:bodyPr>
            <a:normAutofit/>
          </a:bodyPr>
          <a:lstStyle/>
          <a:p>
            <a:r>
              <a:rPr lang="en-US" sz="4000"/>
              <a:t>Dynamics of Domestic Abuse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B37264-71D0-D52D-73EF-3BDEE4782F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433"/>
          <a:stretch>
            <a:fillRect/>
          </a:stretch>
        </p:blipFill>
        <p:spPr>
          <a:xfrm>
            <a:off x="6343650" y="2768804"/>
            <a:ext cx="5178206" cy="2912755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B48922C-0F9A-A886-37CA-A5760E1AD6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39421"/>
              </p:ext>
            </p:extLst>
          </p:nvPr>
        </p:nvGraphicFramePr>
        <p:xfrm>
          <a:off x="761802" y="2321476"/>
          <a:ext cx="4864875" cy="3850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0863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73F296-82ED-E6CB-116F-0C515FD92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Types of Abuse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54BCDFA-650C-AA77-FA52-2B1F14E130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7046642"/>
              </p:ext>
            </p:extLst>
          </p:nvPr>
        </p:nvGraphicFramePr>
        <p:xfrm>
          <a:off x="644056" y="2318618"/>
          <a:ext cx="10927831" cy="3780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9234">
                  <a:extLst>
                    <a:ext uri="{9D8B030D-6E8A-4147-A177-3AD203B41FA5}">
                      <a16:colId xmlns:a16="http://schemas.microsoft.com/office/drawing/2014/main" val="2673560764"/>
                    </a:ext>
                  </a:extLst>
                </a:gridCol>
                <a:gridCol w="2729234">
                  <a:extLst>
                    <a:ext uri="{9D8B030D-6E8A-4147-A177-3AD203B41FA5}">
                      <a16:colId xmlns:a16="http://schemas.microsoft.com/office/drawing/2014/main" val="3796777298"/>
                    </a:ext>
                  </a:extLst>
                </a:gridCol>
                <a:gridCol w="2740129">
                  <a:extLst>
                    <a:ext uri="{9D8B030D-6E8A-4147-A177-3AD203B41FA5}">
                      <a16:colId xmlns:a16="http://schemas.microsoft.com/office/drawing/2014/main" val="1734244059"/>
                    </a:ext>
                  </a:extLst>
                </a:gridCol>
                <a:gridCol w="2729234">
                  <a:extLst>
                    <a:ext uri="{9D8B030D-6E8A-4147-A177-3AD203B41FA5}">
                      <a16:colId xmlns:a16="http://schemas.microsoft.com/office/drawing/2014/main" val="1910792205"/>
                    </a:ext>
                  </a:extLst>
                </a:gridCol>
              </a:tblGrid>
              <a:tr h="417953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Physical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Sexual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/>
                        <a:t>Psychological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Economic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33642"/>
                  </a:ext>
                </a:extLst>
              </a:tr>
              <a:tr h="417953">
                <a:tc>
                  <a:txBody>
                    <a:bodyPr/>
                    <a:lstStyle/>
                    <a:p>
                      <a:r>
                        <a:rPr lang="en-US" sz="1900"/>
                        <a:t>Scratching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Pressure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Verbal attacks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Controls all money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748171"/>
                  </a:ext>
                </a:extLst>
              </a:tr>
              <a:tr h="702973">
                <a:tc>
                  <a:txBody>
                    <a:bodyPr/>
                    <a:lstStyle/>
                    <a:p>
                      <a:r>
                        <a:rPr lang="en-US" sz="1900"/>
                        <a:t>Biting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Coerce by threats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Plays mind games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Doesn’t allow victim to work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314286"/>
                  </a:ext>
                </a:extLst>
              </a:tr>
              <a:tr h="702973">
                <a:tc>
                  <a:txBody>
                    <a:bodyPr/>
                    <a:lstStyle/>
                    <a:p>
                      <a:r>
                        <a:rPr lang="en-US" sz="1900"/>
                        <a:t>Pushing/Shoving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Physical force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Consistent threats to leave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Abuser refusing to work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265250"/>
                  </a:ext>
                </a:extLst>
              </a:tr>
              <a:tr h="702973">
                <a:tc>
                  <a:txBody>
                    <a:bodyPr/>
                    <a:lstStyle/>
                    <a:p>
                      <a:r>
                        <a:rPr lang="en-US" sz="1900"/>
                        <a:t>Restraining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Calls victim sexual names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Ignores victims' feelings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Ruins victims credit history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795129"/>
                  </a:ext>
                </a:extLst>
              </a:tr>
              <a:tr h="417953">
                <a:tc>
                  <a:txBody>
                    <a:bodyPr/>
                    <a:lstStyle/>
                    <a:p>
                      <a:r>
                        <a:rPr lang="en-US" sz="1900"/>
                        <a:t>Slapping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753077"/>
                  </a:ext>
                </a:extLst>
              </a:tr>
              <a:tr h="417953">
                <a:tc>
                  <a:txBody>
                    <a:bodyPr/>
                    <a:lstStyle/>
                    <a:p>
                      <a:r>
                        <a:rPr lang="en-US" sz="1900"/>
                        <a:t>Strangling</a:t>
                      </a:r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4930" marR="94930" marT="47465" marB="47465">
                    <a:solidFill>
                      <a:schemeClr val="accent1">
                        <a:lumMod val="75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024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16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011BD8-CF16-C221-744E-080544D72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Use of Technology in Domestic Violence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F22F55-B7FB-B6C1-4D98-EF9B96A2BA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45360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9951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705F25-62D9-C73C-FDB2-EED70D389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Warning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B8DEC-A56F-1A15-7545-3191B4A14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Insist on moving into a relationship too quickly.</a:t>
            </a:r>
          </a:p>
          <a:p>
            <a:r>
              <a:rPr lang="en-US" sz="2000" dirty="0"/>
              <a:t>Can be very charming and may seem too good to be true.</a:t>
            </a:r>
          </a:p>
          <a:p>
            <a:r>
              <a:rPr lang="en-US" sz="2000" dirty="0"/>
              <a:t>Insists the victim stops participating in leisure activities or spending time with family and friends</a:t>
            </a:r>
          </a:p>
          <a:p>
            <a:r>
              <a:rPr lang="en-US" sz="2000" dirty="0"/>
              <a:t>Excessively jealous and accuses the victim of being unfaithful. </a:t>
            </a:r>
          </a:p>
          <a:p>
            <a:r>
              <a:rPr lang="en-US" sz="2000" dirty="0"/>
              <a:t>Do not take responsibility for their actions and blame other for everything that goes wrong. </a:t>
            </a:r>
          </a:p>
          <a:p>
            <a:r>
              <a:rPr lang="en-US" sz="2000" dirty="0"/>
              <a:t>Wants to know where the victim is all of the time and frequently calls/messages them throughout the day. </a:t>
            </a:r>
          </a:p>
          <a:p>
            <a:r>
              <a:rPr lang="en-US" sz="2000" dirty="0"/>
              <a:t>Criticizes or puts the victim down.</a:t>
            </a:r>
          </a:p>
          <a:p>
            <a:r>
              <a:rPr lang="en-US" sz="2000" dirty="0"/>
              <a:t>History of abusing others.</a:t>
            </a:r>
          </a:p>
          <a:p>
            <a:r>
              <a:rPr lang="en-US" sz="2000" dirty="0"/>
              <a:t>Blames the entire failure of the previous relationships on their former partner. </a:t>
            </a:r>
          </a:p>
        </p:txBody>
      </p:sp>
    </p:spTree>
    <p:extLst>
      <p:ext uri="{BB962C8B-B14F-4D97-AF65-F5344CB8AC3E}">
        <p14:creationId xmlns:p14="http://schemas.microsoft.com/office/powerpoint/2010/main" val="799979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8868C4-0619-B450-3ACB-2E7B9EE5D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Why Do People Stay in an Abusive Relationship?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B380B-B1E1-2A7C-06BE-8AB49EE74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Fear</a:t>
            </a:r>
          </a:p>
          <a:p>
            <a:r>
              <a:rPr lang="en-US" sz="2000" dirty="0"/>
              <a:t>Trauma Bonding</a:t>
            </a:r>
          </a:p>
          <a:p>
            <a:r>
              <a:rPr lang="en-US" sz="2000" dirty="0"/>
              <a:t>Shame</a:t>
            </a:r>
          </a:p>
          <a:p>
            <a:r>
              <a:rPr lang="en-US" sz="2000" dirty="0"/>
              <a:t>Psychological Manipulation</a:t>
            </a:r>
          </a:p>
          <a:p>
            <a:r>
              <a:rPr lang="en-US" sz="2000" dirty="0"/>
              <a:t>Lack of Resources</a:t>
            </a:r>
          </a:p>
          <a:p>
            <a:r>
              <a:rPr lang="en-US" sz="2000" dirty="0"/>
              <a:t>Cultural or Societal Pressures</a:t>
            </a:r>
          </a:p>
          <a:p>
            <a:r>
              <a:rPr lang="en-US" sz="2000" dirty="0"/>
              <a:t>Children</a:t>
            </a:r>
          </a:p>
          <a:p>
            <a:r>
              <a:rPr lang="en-US" sz="2000" dirty="0"/>
              <a:t>Love</a:t>
            </a:r>
          </a:p>
        </p:txBody>
      </p:sp>
    </p:spTree>
    <p:extLst>
      <p:ext uri="{BB962C8B-B14F-4D97-AF65-F5344CB8AC3E}">
        <p14:creationId xmlns:p14="http://schemas.microsoft.com/office/powerpoint/2010/main" val="668506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5C19DD-61B7-3344-816B-B5C8BF8B1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811CC-36B0-6A77-CAC6-21E5A9F5B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20 Civilian Domestic Violence Centers in ND</a:t>
            </a:r>
          </a:p>
          <a:p>
            <a:r>
              <a:rPr lang="en-US" sz="2000" dirty="0"/>
              <a:t>Behavioral Health</a:t>
            </a:r>
          </a:p>
          <a:p>
            <a:r>
              <a:rPr lang="en-US" sz="2000" dirty="0"/>
              <a:t>Chaplain</a:t>
            </a:r>
          </a:p>
          <a:p>
            <a:r>
              <a:rPr lang="en-US" sz="2000" dirty="0"/>
              <a:t>Sexual Assault Prevention &amp; Response (SAPR) – limited services </a:t>
            </a:r>
          </a:p>
        </p:txBody>
      </p:sp>
    </p:spTree>
    <p:extLst>
      <p:ext uri="{BB962C8B-B14F-4D97-AF65-F5344CB8AC3E}">
        <p14:creationId xmlns:p14="http://schemas.microsoft.com/office/powerpoint/2010/main" val="2800983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F25956-9F15-4C02-21C6-C947AEADD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Questions?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B8A90-3210-5CC5-C252-44F7DE780C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78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54eecc5-e26c-4620-b240-5a8bb326c33d}" enabled="1" method="Standard" siteId="{fae6d70f-954b-4811-92b6-0530d6f84c4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431</Words>
  <Application>Microsoft Office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Domestic Abuse</vt:lpstr>
      <vt:lpstr>Definition</vt:lpstr>
      <vt:lpstr>Dynamics of Domestic Abuse</vt:lpstr>
      <vt:lpstr>Types of Abuse</vt:lpstr>
      <vt:lpstr>Use of Technology in Domestic Violence</vt:lpstr>
      <vt:lpstr>Warning Signs</vt:lpstr>
      <vt:lpstr>Why Do People Stay in an Abusive Relationship? </vt:lpstr>
      <vt:lpstr>Resources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Davidson, Erica J CIV NG NDARNG (USA)</dc:creator>
  <cp:lastModifiedBy>Davidson, Erica J CIV NG NDARNG (USA)</cp:lastModifiedBy>
  <cp:revision>1</cp:revision>
  <dcterms:created xsi:type="dcterms:W3CDTF">2025-09-09T17:38:41Z</dcterms:created>
  <dcterms:modified xsi:type="dcterms:W3CDTF">2025-09-19T15:21:50Z</dcterms:modified>
</cp:coreProperties>
</file>